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58CF9B-E673-AC6E-F97E-9F0DF0556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57C7D73-F2C2-1CFA-B2C8-89CE55B8E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92A6D73-04E5-C8C6-8DEB-1AC0D4FC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376D66-B9C2-B2A3-A2CD-4F298EFF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505F2F-6ADB-2301-1447-F00D26E6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15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FE0767-7AED-C400-14C3-177033D8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BA39D81-0B58-DC1A-CE3A-F300AF26C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862F203-2082-5870-E0A0-1BC50EE9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6376BD-5037-C9CE-1526-2B61D5BA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8C33F0E-C474-4F74-E8D8-57A749AD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41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D815EEE8-8B5D-2450-332F-FDF4D0F01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12623D9-56B7-ED97-22D8-AB361CA78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D351FFD-5A11-8971-5718-D9795660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CB30A7C-4851-2D0F-61DE-C9B213AB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A9FEBE8-2A1A-37FC-575F-DF00DCBE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228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BB038B-ADA1-1990-81DC-2EFAAADD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2D588F3-BCDC-B991-6B92-DE69EF242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91C237-6AF7-2C04-B7E0-290C1EA7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59A08CE-2E20-7F1F-710A-9943BF8C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3CA835D-B99F-178E-F088-DC4A7EB9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041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1E8A25-5FA5-BC8D-D914-26465428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0B807A7-492A-8E4D-303E-99509716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82E38F7-519F-DBBE-FDCC-ECE97632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61DA195-11C9-2B55-6247-67A3A8E5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1B69F3-32AB-347D-5EFB-F6436D9F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819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519A433-FAED-1199-F65C-230CE050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063E9AF-4CF3-E936-C0FC-C7071B901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EF5298B-D485-3CCC-4F3D-E39A3D3D4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A7CCAED-8D7E-FCC5-7B25-7ADA0BAC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6640E86-9195-1F06-98F2-9F893136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953ACBA-2F48-AE97-B347-3C340C3F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54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DEFB63-81B4-2AB6-423D-2E7B12E3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B97A7F6-58BB-F33F-5CEF-3F3288F58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D458699-D2A2-D01A-1F37-6EBADFDA9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9DA81FE-66CF-7388-A0A9-34E440B74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FACAD75-282D-1ECE-7132-A4F503EB7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915D79C-57F5-7EAD-45D8-17C601BF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1ECA200-3240-9B0B-CBD5-D400A1AC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F08A60D-DDFE-6C44-CF79-6B9C3AAD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53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78E686-3D5B-B0E1-1B50-B4635F96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301EE07-FD49-B53C-C74C-F5370DF2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B84E186-A102-3D81-B885-8722E7B8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5A72066-6C91-C33F-F1BE-A2374333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10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33007539-562E-E1B9-FDB5-9B7BFDAC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C5084D8-C496-C6EE-5E43-90D291E7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92CED1C-2681-E9DF-4AB1-A005406A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80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E4B8731-4349-F315-48E6-C23DB041C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296B91-7E39-375C-A554-6C5D11EE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8BD501E-5CED-D1D6-C8CF-2C65C8A74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4841328-8297-0B54-40AC-A59E4559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C50C195-A992-1ECB-01EE-FC32D912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86169D1-32B2-91AA-2929-FFB870D9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04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8050CB-F924-E298-1AFF-FD01D52DC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59762FC-8C95-5BE9-D0CC-2B896DAD1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4C24DFE-37CE-5ACF-FE01-9BFC63437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B885EB6-68BD-8989-2DE6-5E684DC7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C417E7F-F25B-4774-5399-95EF2C60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C49953C-1506-03E2-A76C-1CBDEB27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691DE33-EF75-F314-BF36-1010D811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B4B3B1B-C0CC-3424-7420-386E816B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3F92408-B86D-CF15-03DD-5C8775E48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0867-3A08-47C1-B4BD-FE27B9417274}" type="datetimeFigureOut">
              <a:rPr lang="th-TH" smtClean="0"/>
              <a:t>11/09/67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B33DA2-7F7B-A732-254D-4839EC20E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1255F04-1FAC-67DF-F0D4-8847F871C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314B-D3C8-4296-A153-0F1D434EBF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8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518E03-D0B3-B504-EE57-56D383BCA6BE}"/>
              </a:ext>
            </a:extLst>
          </p:cNvPr>
          <p:cNvSpPr txBox="1">
            <a:spLocks/>
          </p:cNvSpPr>
          <p:nvPr/>
        </p:nvSpPr>
        <p:spPr>
          <a:xfrm>
            <a:off x="1656272" y="0"/>
            <a:ext cx="9454551" cy="10179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200" dirty="0">
                <a:latin typeface="TH Fah kwang" panose="02000506000000020004" pitchFamily="2" charset="-34"/>
                <a:cs typeface="TH Fah kwang" panose="02000506000000020004" pitchFamily="2" charset="-34"/>
              </a:rPr>
              <a:t>การขับเคลื่อนงานยุทธศาสตร์มหาวิทยาลัยราชภัฏเพื่อพัฒนาท้องถิ่น</a:t>
            </a:r>
            <a:br>
              <a:rPr lang="th-TH" sz="3200" dirty="0">
                <a:latin typeface="TH Fah kwang" panose="02000506000000020004" pitchFamily="2" charset="-34"/>
                <a:cs typeface="TH Fah kwang" panose="02000506000000020004" pitchFamily="2" charset="-34"/>
              </a:rPr>
            </a:br>
            <a:r>
              <a:rPr lang="th-TH" sz="3200" dirty="0">
                <a:latin typeface="TH Fah kwang" panose="02000506000000020004" pitchFamily="2" charset="-34"/>
                <a:cs typeface="TH Fah kwang" panose="02000506000000020004" pitchFamily="2" charset="-34"/>
              </a:rPr>
              <a:t>ระยะ 5 ปี(ปีงบประมาณ พ.ศ.2568 - 2572)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582D41E-229B-4100-6903-516FC67AD930}"/>
              </a:ext>
            </a:extLst>
          </p:cNvPr>
          <p:cNvSpPr txBox="1">
            <a:spLocks/>
          </p:cNvSpPr>
          <p:nvPr/>
        </p:nvSpPr>
        <p:spPr>
          <a:xfrm>
            <a:off x="2579298" y="923894"/>
            <a:ext cx="7829910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dirty="0">
                <a:latin typeface="TH Fah kwang" panose="02000506000000020004" pitchFamily="2" charset="-34"/>
                <a:cs typeface="TH Fah kwang" panose="02000506000000020004" pitchFamily="2" charset="-34"/>
              </a:rPr>
              <a:t>   หน่วยงาน.............................มหาวิทยาลัยราชภัฏสกลนคร</a:t>
            </a:r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id="{C3E7EE50-1AFA-D2BB-614B-7CFF725BA036}"/>
              </a:ext>
            </a:extLst>
          </p:cNvPr>
          <p:cNvSpPr/>
          <p:nvPr/>
        </p:nvSpPr>
        <p:spPr>
          <a:xfrm>
            <a:off x="483078" y="2104845"/>
            <a:ext cx="1293963" cy="845389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C3840B72-6BCD-B282-5B7C-26761C052C0A}"/>
              </a:ext>
            </a:extLst>
          </p:cNvPr>
          <p:cNvSpPr txBox="1">
            <a:spLocks/>
          </p:cNvSpPr>
          <p:nvPr/>
        </p:nvSpPr>
        <p:spPr>
          <a:xfrm>
            <a:off x="682206" y="1683081"/>
            <a:ext cx="1948132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latin typeface="TH Fah kwang" panose="02000506000000020004" pitchFamily="2" charset="-34"/>
                <a:cs typeface="TH Fah kwang" panose="02000506000000020004" pitchFamily="2" charset="-34"/>
              </a:rPr>
              <a:t>   </a:t>
            </a: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กลุ่มเป้าหมาย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0704AA95-F506-B15D-F3B0-56CA026725B8}"/>
              </a:ext>
            </a:extLst>
          </p:cNvPr>
          <p:cNvSpPr/>
          <p:nvPr/>
        </p:nvSpPr>
        <p:spPr>
          <a:xfrm>
            <a:off x="1975449" y="2104845"/>
            <a:ext cx="1207698" cy="84538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ชื่อเรื่องรอง 2">
            <a:extLst>
              <a:ext uri="{FF2B5EF4-FFF2-40B4-BE49-F238E27FC236}">
                <a16:creationId xmlns:a16="http://schemas.microsoft.com/office/drawing/2014/main" id="{45501C24-AABE-83C3-E2F9-00A8E3095EC3}"/>
              </a:ext>
            </a:extLst>
          </p:cNvPr>
          <p:cNvSpPr txBox="1">
            <a:spLocks/>
          </p:cNvSpPr>
          <p:nvPr/>
        </p:nvSpPr>
        <p:spPr>
          <a:xfrm>
            <a:off x="2036554" y="1683081"/>
            <a:ext cx="1948132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latin typeface="TH Fah kwang" panose="02000506000000020004" pitchFamily="2" charset="-34"/>
                <a:cs typeface="TH Fah kwang" panose="02000506000000020004" pitchFamily="2" charset="-34"/>
              </a:rPr>
              <a:t>   </a:t>
            </a: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INSIGHT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โอกาส/ช่องว่าง</a:t>
            </a:r>
            <a:endParaRPr lang="en-US" sz="1400" b="1" dirty="0">
              <a:solidFill>
                <a:srgbClr val="0070C0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95E4CE82-1BEF-AE68-C9D7-A64D636C7475}"/>
              </a:ext>
            </a:extLst>
          </p:cNvPr>
          <p:cNvSpPr/>
          <p:nvPr/>
        </p:nvSpPr>
        <p:spPr>
          <a:xfrm>
            <a:off x="453965" y="3528669"/>
            <a:ext cx="3042968" cy="55209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" name="ชื่อเรื่องรอง 2">
            <a:extLst>
              <a:ext uri="{FF2B5EF4-FFF2-40B4-BE49-F238E27FC236}">
                <a16:creationId xmlns:a16="http://schemas.microsoft.com/office/drawing/2014/main" id="{A2E4C38E-ADA9-152F-DF2F-4365BE4FD66D}"/>
              </a:ext>
            </a:extLst>
          </p:cNvPr>
          <p:cNvSpPr txBox="1">
            <a:spLocks/>
          </p:cNvSpPr>
          <p:nvPr/>
        </p:nvSpPr>
        <p:spPr>
          <a:xfrm>
            <a:off x="1001383" y="3053287"/>
            <a:ext cx="1948132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   </a:t>
            </a: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AREA </a:t>
            </a: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พื้นที่ทำงาน</a:t>
            </a:r>
          </a:p>
        </p:txBody>
      </p:sp>
      <p:sp>
        <p:nvSpPr>
          <p:cNvPr id="10" name="ชื่อเรื่องรอง 2">
            <a:extLst>
              <a:ext uri="{FF2B5EF4-FFF2-40B4-BE49-F238E27FC236}">
                <a16:creationId xmlns:a16="http://schemas.microsoft.com/office/drawing/2014/main" id="{2C975415-74F3-862A-8756-6FF687BD2EB9}"/>
              </a:ext>
            </a:extLst>
          </p:cNvPr>
          <p:cNvSpPr txBox="1">
            <a:spLocks/>
          </p:cNvSpPr>
          <p:nvPr/>
        </p:nvSpPr>
        <p:spPr>
          <a:xfrm>
            <a:off x="-206316" y="3256474"/>
            <a:ext cx="3966713" cy="47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      ปีที่ 1           ปีที่ 2             ปีที่ 3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869F8C47-E835-7483-4DA9-9B28D5A5CD63}"/>
              </a:ext>
            </a:extLst>
          </p:cNvPr>
          <p:cNvSpPr/>
          <p:nvPr/>
        </p:nvSpPr>
        <p:spPr>
          <a:xfrm>
            <a:off x="444620" y="4432119"/>
            <a:ext cx="3042968" cy="22619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ชื่อเรื่องรอง 2">
            <a:extLst>
              <a:ext uri="{FF2B5EF4-FFF2-40B4-BE49-F238E27FC236}">
                <a16:creationId xmlns:a16="http://schemas.microsoft.com/office/drawing/2014/main" id="{0D56A166-55D7-5F83-48CB-4C075DA36EE7}"/>
              </a:ext>
            </a:extLst>
          </p:cNvPr>
          <p:cNvSpPr txBox="1">
            <a:spLocks/>
          </p:cNvSpPr>
          <p:nvPr/>
        </p:nvSpPr>
        <p:spPr>
          <a:xfrm>
            <a:off x="587320" y="4228932"/>
            <a:ext cx="2880503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PROBLEM SITUATION</a:t>
            </a: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สถานการณ์ปัญหา</a:t>
            </a: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CC02E1C7-54C4-8C26-889F-DC7A470A3C6F}"/>
              </a:ext>
            </a:extLst>
          </p:cNvPr>
          <p:cNvSpPr/>
          <p:nvPr/>
        </p:nvSpPr>
        <p:spPr>
          <a:xfrm>
            <a:off x="3897521" y="5279367"/>
            <a:ext cx="4935927" cy="14147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5E3720A3-12DD-8256-13F1-17FB7E5C0C6C}"/>
              </a:ext>
            </a:extLst>
          </p:cNvPr>
          <p:cNvSpPr/>
          <p:nvPr/>
        </p:nvSpPr>
        <p:spPr>
          <a:xfrm>
            <a:off x="9107697" y="3648974"/>
            <a:ext cx="2969283" cy="30451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03FC386B-E337-6C48-FAE7-80C1BEF06039}"/>
              </a:ext>
            </a:extLst>
          </p:cNvPr>
          <p:cNvSpPr/>
          <p:nvPr/>
        </p:nvSpPr>
        <p:spPr>
          <a:xfrm>
            <a:off x="8652295" y="2006107"/>
            <a:ext cx="3325844" cy="10725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ชื่อเรื่องรอง 2">
            <a:extLst>
              <a:ext uri="{FF2B5EF4-FFF2-40B4-BE49-F238E27FC236}">
                <a16:creationId xmlns:a16="http://schemas.microsoft.com/office/drawing/2014/main" id="{2689E449-CF96-4598-FFE1-F0084DB83BA1}"/>
              </a:ext>
            </a:extLst>
          </p:cNvPr>
          <p:cNvSpPr txBox="1">
            <a:spLocks/>
          </p:cNvSpPr>
          <p:nvPr/>
        </p:nvSpPr>
        <p:spPr>
          <a:xfrm>
            <a:off x="5276850" y="4847115"/>
            <a:ext cx="2880503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ACTIVITIES </a:t>
            </a: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กิจกรรมที่ต้องทำ</a:t>
            </a:r>
          </a:p>
        </p:txBody>
      </p:sp>
      <p:sp>
        <p:nvSpPr>
          <p:cNvPr id="18" name="ชื่อเรื่องรอง 2">
            <a:extLst>
              <a:ext uri="{FF2B5EF4-FFF2-40B4-BE49-F238E27FC236}">
                <a16:creationId xmlns:a16="http://schemas.microsoft.com/office/drawing/2014/main" id="{94C06FCE-2563-FBDC-CD5B-D8DE5BD2579D}"/>
              </a:ext>
            </a:extLst>
          </p:cNvPr>
          <p:cNvSpPr txBox="1">
            <a:spLocks/>
          </p:cNvSpPr>
          <p:nvPr/>
        </p:nvSpPr>
        <p:spPr>
          <a:xfrm>
            <a:off x="4205020" y="5020105"/>
            <a:ext cx="4165480" cy="475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latin typeface="TH Fah kwang" panose="02000506000000020004" pitchFamily="2" charset="-34"/>
                <a:cs typeface="TH Fah kwang" panose="02000506000000020004" pitchFamily="2" charset="-34"/>
              </a:rPr>
              <a:t>   </a:t>
            </a:r>
            <a:r>
              <a:rPr lang="th-TH" sz="1600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ปี 68           ปี 69            ปี70           ปี 71           ปี 72</a:t>
            </a:r>
          </a:p>
        </p:txBody>
      </p:sp>
      <p:cxnSp>
        <p:nvCxnSpPr>
          <p:cNvPr id="20" name="ลูกศรเชื่อมต่อแบบตรง 19">
            <a:extLst>
              <a:ext uri="{FF2B5EF4-FFF2-40B4-BE49-F238E27FC236}">
                <a16:creationId xmlns:a16="http://schemas.microsoft.com/office/drawing/2014/main" id="{98A1E40F-3C35-FF26-4301-5D18CEFE9CD8}"/>
              </a:ext>
            </a:extLst>
          </p:cNvPr>
          <p:cNvCxnSpPr/>
          <p:nvPr/>
        </p:nvCxnSpPr>
        <p:spPr>
          <a:xfrm>
            <a:off x="3496933" y="4704314"/>
            <a:ext cx="561076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>
            <a:extLst>
              <a:ext uri="{FF2B5EF4-FFF2-40B4-BE49-F238E27FC236}">
                <a16:creationId xmlns:a16="http://schemas.microsoft.com/office/drawing/2014/main" id="{81E670B8-0B01-0504-B725-615D04B5BA45}"/>
              </a:ext>
            </a:extLst>
          </p:cNvPr>
          <p:cNvCxnSpPr/>
          <p:nvPr/>
        </p:nvCxnSpPr>
        <p:spPr>
          <a:xfrm>
            <a:off x="6365484" y="4704314"/>
            <a:ext cx="0" cy="1428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ชื่อเรื่องรอง 2">
            <a:extLst>
              <a:ext uri="{FF2B5EF4-FFF2-40B4-BE49-F238E27FC236}">
                <a16:creationId xmlns:a16="http://schemas.microsoft.com/office/drawing/2014/main" id="{7A4AE073-8639-CB23-C685-F9672B3FE7B2}"/>
              </a:ext>
            </a:extLst>
          </p:cNvPr>
          <p:cNvSpPr txBox="1">
            <a:spLocks/>
          </p:cNvSpPr>
          <p:nvPr/>
        </p:nvSpPr>
        <p:spPr>
          <a:xfrm>
            <a:off x="9371161" y="3354747"/>
            <a:ext cx="2525921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GOALS </a:t>
            </a: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เป้าที่ต้องการทำให้สำเร็จ</a:t>
            </a:r>
          </a:p>
        </p:txBody>
      </p:sp>
      <p:sp>
        <p:nvSpPr>
          <p:cNvPr id="24" name="ชื่อเรื่องรอง 2">
            <a:extLst>
              <a:ext uri="{FF2B5EF4-FFF2-40B4-BE49-F238E27FC236}">
                <a16:creationId xmlns:a16="http://schemas.microsoft.com/office/drawing/2014/main" id="{7DFD4119-F14D-0403-8EC5-4B3B936773F2}"/>
              </a:ext>
            </a:extLst>
          </p:cNvPr>
          <p:cNvSpPr txBox="1">
            <a:spLocks/>
          </p:cNvSpPr>
          <p:nvPr/>
        </p:nvSpPr>
        <p:spPr>
          <a:xfrm>
            <a:off x="8885927" y="1736828"/>
            <a:ext cx="2822995" cy="475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GOALS </a:t>
            </a:r>
            <a:r>
              <a:rPr lang="th-TH" sz="1400" b="1" dirty="0">
                <a:solidFill>
                  <a:srgbClr val="0070C0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ภาพความสำเร็จที่เราอยากเห็น</a:t>
            </a:r>
          </a:p>
        </p:txBody>
      </p:sp>
    </p:spTree>
    <p:extLst>
      <p:ext uri="{BB962C8B-B14F-4D97-AF65-F5344CB8AC3E}">
        <p14:creationId xmlns:p14="http://schemas.microsoft.com/office/powerpoint/2010/main" val="110435817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9961</TotalTime>
  <Words>87</Words>
  <Application>Microsoft Office PowerPoint</Application>
  <PresentationFormat>แบบจอกว้าง</PresentationFormat>
  <Paragraphs>13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Fah kwang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การขับเคลื่อนงานยุทธศาสตร์มหาวิทยาลัยราชภัฏเพื่อพัฒนาท้องถิ่น ระยะ 5 ปี(ปีงบประมาณ พ.ศ.2568 - 2572)</dc:title>
  <dc:creator>Lenovo</dc:creator>
  <cp:lastModifiedBy>Lenovo</cp:lastModifiedBy>
  <cp:revision>2</cp:revision>
  <cp:lastPrinted>2024-09-11T03:00:38Z</cp:lastPrinted>
  <dcterms:created xsi:type="dcterms:W3CDTF">2024-09-11T03:00:29Z</dcterms:created>
  <dcterms:modified xsi:type="dcterms:W3CDTF">2024-09-18T01:02:17Z</dcterms:modified>
</cp:coreProperties>
</file>