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6"/>
  </p:notesMasterIdLst>
  <p:sldIdLst>
    <p:sldId id="268" r:id="rId4"/>
    <p:sldId id="269" r:id="rId5"/>
  </p:sldIdLst>
  <p:sldSz cx="6858000" cy="9906000" type="A4"/>
  <p:notesSz cx="6797675" cy="99282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AEB8"/>
    <a:srgbClr val="FFFFCC"/>
    <a:srgbClr val="00487E"/>
    <a:srgbClr val="FF99FF"/>
    <a:srgbClr val="5BCFC5"/>
    <a:srgbClr val="0066CB"/>
    <a:srgbClr val="D5F1F3"/>
    <a:srgbClr val="FFCC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72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2384F-1C92-445F-9A9F-51E18A0F0EF1}" type="datetimeFigureOut">
              <a:rPr lang="th-TH" smtClean="0"/>
              <a:t>17/01/67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10770-E416-4B4F-8299-57E204BDFB1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0019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7E71866-27CB-4715-920B-7EB1CFFD24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C901694C-0514-41E8-A4F2-04DBEAD144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E2BAA22-B77E-4C8F-B367-E50E865FA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64CAB1AE-8D64-4094-9AFF-B601F1EF52C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17/01/67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D705010-5259-4AFF-A0CD-89FD074A1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202E4CB-1C99-42DF-BF0A-60B691139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86512" y="9378598"/>
            <a:ext cx="385763" cy="527403"/>
          </a:xfrm>
        </p:spPr>
        <p:txBody>
          <a:bodyPr/>
          <a:lstStyle>
            <a:lvl1pPr>
              <a:defRPr sz="1350" b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white"/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369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C6A1547-CA27-47F7-BD81-B95B5751E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22E7E434-0EC5-4096-9FDE-67705C0D49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700740F-116A-485D-B1F9-9B9C94820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6BDAEF20-7DC2-4C5C-8137-A2C2A9CC47D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17/01/67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195FADD-CA6D-4C17-B9A3-74041323E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774CADE-2D03-4FAA-B689-1F724CDFD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9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A05F3335-38FB-491C-AABE-4073C997C7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B77CEF5B-8FB4-4A3C-915D-919323ED61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963656D-409F-40AC-B8E8-C86082AD8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8C35FB4E-63C1-4D24-8952-F40801363E9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17/01/67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C98E4AD-C8F7-4643-B4C2-1274E86D3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D7E4E70-9F3B-42C8-8314-5194E9375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962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6831378" cy="16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0" y="49565"/>
            <a:ext cx="6858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1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11" y="203729"/>
            <a:ext cx="357930" cy="13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274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" y="0"/>
            <a:ext cx="1214753" cy="9906000"/>
          </a:xfrm>
          <a:prstGeom prst="rect">
            <a:avLst/>
          </a:prstGeom>
          <a:gradFill>
            <a:gsLst>
              <a:gs pos="42000">
                <a:srgbClr val="F6F6F6">
                  <a:lumMod val="97000"/>
                </a:srgbClr>
              </a:gs>
              <a:gs pos="0">
                <a:schemeClr val="bg1">
                  <a:lumMod val="92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188000" y="49565"/>
            <a:ext cx="5670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pic>
        <p:nvPicPr>
          <p:cNvPr id="8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16" y="6417521"/>
            <a:ext cx="815588" cy="31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 userDrawn="1"/>
        </p:nvCxnSpPr>
        <p:spPr>
          <a:xfrm>
            <a:off x="533810" y="9537521"/>
            <a:ext cx="6324190" cy="0"/>
          </a:xfrm>
          <a:prstGeom prst="straightConnector1">
            <a:avLst/>
          </a:prstGeom>
          <a:ln w="127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6305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832245" y="2430746"/>
            <a:ext cx="1188132" cy="3813333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" y="0"/>
            <a:ext cx="6831378" cy="159466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49565"/>
            <a:ext cx="6858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1634913" y="2604079"/>
            <a:ext cx="1080120" cy="3466667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2"/>
            </a:solidFill>
          </a:ln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542575" y="2768934"/>
            <a:ext cx="972108" cy="3119999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3"/>
            </a:solidFill>
          </a:ln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137588" y="2604079"/>
            <a:ext cx="1080120" cy="3466667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2"/>
            </a:solidFill>
          </a:ln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334919" y="2777416"/>
            <a:ext cx="972108" cy="3119999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3"/>
            </a:solidFill>
          </a:ln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pic>
        <p:nvPicPr>
          <p:cNvPr id="12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11" y="203729"/>
            <a:ext cx="357930" cy="13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534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35000" y="345800"/>
            <a:ext cx="6588000" cy="921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7063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40000" y="852233"/>
            <a:ext cx="5778000" cy="82455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456892" y="0"/>
            <a:ext cx="1944216" cy="990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46041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61" y="3150135"/>
            <a:ext cx="3162859" cy="4450300"/>
          </a:xfrm>
          <a:prstGeom prst="rect">
            <a:avLst/>
          </a:prstGeom>
        </p:spPr>
      </p:pic>
      <p:sp>
        <p:nvSpPr>
          <p:cNvPr id="9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018323" y="3334061"/>
            <a:ext cx="2214246" cy="36703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" y="0"/>
            <a:ext cx="6831378" cy="16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0" y="49565"/>
            <a:ext cx="6858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8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11" y="203729"/>
            <a:ext cx="357930" cy="13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242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916832" y="2434367"/>
            <a:ext cx="2079000" cy="665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50314" y="2434367"/>
            <a:ext cx="1376832" cy="33283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550314" y="5761997"/>
            <a:ext cx="1376832" cy="33283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" y="0"/>
            <a:ext cx="6831378" cy="16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0" y="49565"/>
            <a:ext cx="6858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3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11" y="203729"/>
            <a:ext cx="357930" cy="13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7402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808820" y="7587961"/>
            <a:ext cx="1620180" cy="2318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429000" y="1"/>
            <a:ext cx="1620180" cy="2318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08820" y="0"/>
            <a:ext cx="1620000" cy="76266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3429180" y="2279333"/>
            <a:ext cx="1620000" cy="76266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99832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640547A-2AA2-4073-87B4-136DC506D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527404"/>
            <a:ext cx="6253447" cy="1914702"/>
          </a:xfrm>
        </p:spPr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770DCB3-2DFF-4EF6-A25A-168D80683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7" y="2637014"/>
            <a:ext cx="6253447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7E4CFB9-B11C-4129-A83B-AB812F6D3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3FF915EA-8703-4A1E-A79D-1FFB9109554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17/01/67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754E89D-2EE3-48C6-AB1E-E6C2C2BCB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5">
            <a:extLst>
              <a:ext uri="{FF2B5EF4-FFF2-40B4-BE49-F238E27FC236}">
                <a16:creationId xmlns:a16="http://schemas.microsoft.com/office/drawing/2014/main" id="{F08AEC3C-550A-4A7C-864B-EE4DA679A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86512" y="9378598"/>
            <a:ext cx="385763" cy="527403"/>
          </a:xfrm>
        </p:spPr>
        <p:txBody>
          <a:bodyPr/>
          <a:lstStyle>
            <a:lvl1pPr>
              <a:defRPr sz="1350" b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white"/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1538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" y="0"/>
            <a:ext cx="6831378" cy="16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0" y="49565"/>
            <a:ext cx="6858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026" name="Picture 2" descr="D:\Fullppt\005-PNG이미지\모니터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2525821"/>
            <a:ext cx="2545731" cy="6518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06713" y="2780891"/>
            <a:ext cx="2328221" cy="41136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pic>
        <p:nvPicPr>
          <p:cNvPr id="7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11" y="203729"/>
            <a:ext cx="357930" cy="13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5450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 userDrawn="1"/>
        </p:nvSpPr>
        <p:spPr>
          <a:xfrm>
            <a:off x="0" y="5566762"/>
            <a:ext cx="6858000" cy="43392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90523" y="2990835"/>
            <a:ext cx="973913" cy="4319761"/>
            <a:chOff x="2627784" y="1825002"/>
            <a:chExt cx="1198166" cy="2069560"/>
          </a:xfrm>
        </p:grpSpPr>
        <p:sp>
          <p:nvSpPr>
            <p:cNvPr id="9" name="Rounded Rectangle 8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13" name="Oval 12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14" name="Rounded Rectangle 13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</p:grpSp>
      </p:grpSp>
      <p:sp>
        <p:nvSpPr>
          <p:cNvPr id="7" name="Picture Placeholder 2"/>
          <p:cNvSpPr>
            <a:spLocks noGrp="1"/>
          </p:cNvSpPr>
          <p:nvPr userDrawn="1">
            <p:ph type="pic" idx="1" hasCustomPrompt="1"/>
          </p:nvPr>
        </p:nvSpPr>
        <p:spPr>
          <a:xfrm>
            <a:off x="745941" y="3356571"/>
            <a:ext cx="857381" cy="34715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2182896" y="4022498"/>
            <a:ext cx="973913" cy="4319761"/>
            <a:chOff x="2627784" y="1825002"/>
            <a:chExt cx="1198166" cy="2069560"/>
          </a:xfrm>
        </p:grpSpPr>
        <p:sp>
          <p:nvSpPr>
            <p:cNvPr id="17" name="Rounded Rectangle 16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20" name="Oval 19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21" name="Rounded Rectangle 20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</p:grpSp>
      </p:grpSp>
      <p:sp>
        <p:nvSpPr>
          <p:cNvPr id="22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238314" y="4413807"/>
            <a:ext cx="857381" cy="34715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3675270" y="2664265"/>
            <a:ext cx="973913" cy="4319761"/>
            <a:chOff x="2627784" y="1825002"/>
            <a:chExt cx="1198166" cy="2069560"/>
          </a:xfrm>
        </p:grpSpPr>
        <p:sp>
          <p:nvSpPr>
            <p:cNvPr id="24" name="Rounded Rectangle 23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27" name="Oval 26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28" name="Rounded Rectangle 27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</p:grpSp>
      </p:grpSp>
      <p:sp>
        <p:nvSpPr>
          <p:cNvPr id="29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730687" y="3055576"/>
            <a:ext cx="857381" cy="34715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30" name="Group 29"/>
          <p:cNvGrpSpPr/>
          <p:nvPr userDrawn="1"/>
        </p:nvGrpSpPr>
        <p:grpSpPr>
          <a:xfrm>
            <a:off x="5167642" y="4516337"/>
            <a:ext cx="973913" cy="4319761"/>
            <a:chOff x="2627784" y="1825002"/>
            <a:chExt cx="1198166" cy="2069560"/>
          </a:xfrm>
        </p:grpSpPr>
        <p:sp>
          <p:nvSpPr>
            <p:cNvPr id="31" name="Rounded Rectangle 30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34" name="Oval 33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35" name="Rounded Rectangle 34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</p:grpSp>
      </p:grpSp>
      <p:sp>
        <p:nvSpPr>
          <p:cNvPr id="3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223060" y="4907648"/>
            <a:ext cx="857381" cy="34715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7" name="Rectangle 36"/>
          <p:cNvSpPr/>
          <p:nvPr userDrawn="1"/>
        </p:nvSpPr>
        <p:spPr>
          <a:xfrm>
            <a:off x="1" y="0"/>
            <a:ext cx="6831378" cy="16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 hasCustomPrompt="1"/>
          </p:nvPr>
        </p:nvSpPr>
        <p:spPr>
          <a:xfrm>
            <a:off x="0" y="49565"/>
            <a:ext cx="6858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41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11" y="203729"/>
            <a:ext cx="357930" cy="13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3170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37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2" name="Rounded Rectangle 11"/>
          <p:cNvSpPr/>
          <p:nvPr userDrawn="1"/>
        </p:nvSpPr>
        <p:spPr>
          <a:xfrm>
            <a:off x="265507" y="2179358"/>
            <a:ext cx="2137380" cy="7028033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>
            <a:off x="398949" y="2595187"/>
            <a:ext cx="81390" cy="6240911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6" name="Half Frame 15"/>
          <p:cNvSpPr/>
          <p:nvPr userDrawn="1"/>
        </p:nvSpPr>
        <p:spPr>
          <a:xfrm rot="5400000">
            <a:off x="1649130" y="2680037"/>
            <a:ext cx="967453" cy="3767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53832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953" y="0"/>
            <a:ext cx="1188132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13" y="1806964"/>
            <a:ext cx="1188132" cy="67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92114" y="1806964"/>
            <a:ext cx="594066" cy="67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89906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953" y="0"/>
            <a:ext cx="1188132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52" y="5646412"/>
            <a:ext cx="709124" cy="4041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1980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547845"/>
            <a:ext cx="6858000" cy="33581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37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347267"/>
            <a:ext cx="6858000" cy="55472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3032671" y="5507729"/>
            <a:ext cx="810090" cy="2080231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043" y="5797408"/>
            <a:ext cx="263346" cy="150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79813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37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347267"/>
            <a:ext cx="6858000" cy="55472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9559333"/>
            <a:ext cx="6858000" cy="3466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6858000" cy="1386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31100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37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347267"/>
            <a:ext cx="6858000" cy="55472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7008487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07631" y="178358"/>
            <a:ext cx="6642738" cy="95492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49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459267"/>
            <a:ext cx="6858000" cy="55472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2595713"/>
            <a:ext cx="1620180" cy="36054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1745940" y="2595713"/>
            <a:ext cx="1620180" cy="36054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491880" y="2595713"/>
            <a:ext cx="1620180" cy="36054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5237820" y="2595713"/>
            <a:ext cx="1620180" cy="36054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6201139"/>
            <a:ext cx="1620000" cy="30510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746000" y="6201139"/>
            <a:ext cx="1620000" cy="30510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3492000" y="6201139"/>
            <a:ext cx="1620000" cy="30510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5238000" y="6201139"/>
            <a:ext cx="1620000" cy="30510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82376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647034"/>
            <a:ext cx="6858000" cy="42589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49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459267"/>
            <a:ext cx="6858000" cy="55472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832" y="2179360"/>
            <a:ext cx="5422703" cy="708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385110" y="3132052"/>
            <a:ext cx="2598913" cy="49353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350658" y="6478504"/>
            <a:ext cx="2268252" cy="19415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080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E1AC388-4103-413D-B410-D504CDE35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19ABCE4B-AAD7-4F79-9A7D-62AA37CD2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2D023C9-3CBB-42AE-87BD-BA5E46698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A52E702C-C054-4DE4-9A3D-71FDCAA1771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17/01/67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3FC28F8-37AF-4674-A965-38DC43BD6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B0CEDFC-C5C5-4346-8A16-70F3868BD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34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49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459267"/>
            <a:ext cx="6858000" cy="55472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3389156"/>
            <a:ext cx="6858000" cy="42589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pic>
        <p:nvPicPr>
          <p:cNvPr id="6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406" y="2007260"/>
            <a:ext cx="2151954" cy="6691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535234" y="2263412"/>
            <a:ext cx="756084" cy="49228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232452" y="2428852"/>
            <a:ext cx="1241075" cy="49228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94846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2294874" cy="9906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645024" y="0"/>
            <a:ext cx="27000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3672024" y="2526334"/>
            <a:ext cx="135000" cy="48533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79026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2"/>
            <a:ext cx="6858000" cy="59252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2719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48880" y="349811"/>
            <a:ext cx="4509120" cy="110945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48880" y="1459267"/>
            <a:ext cx="4509120" cy="55472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2294874" cy="9906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359852" y="2179360"/>
            <a:ext cx="2294874" cy="77266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885891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792538"/>
            <a:ext cx="4833156" cy="83209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01716" y="376495"/>
            <a:ext cx="1458162" cy="91530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1667891" y="376495"/>
            <a:ext cx="1458162" cy="91530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234065" y="376495"/>
            <a:ext cx="1458162" cy="91530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91652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33156" y="515174"/>
            <a:ext cx="1620000" cy="4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833156" y="5230364"/>
            <a:ext cx="1620000" cy="4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2989660" y="515174"/>
            <a:ext cx="1620000" cy="4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989660" y="5230364"/>
            <a:ext cx="1620000" cy="4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134631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96652" y="6339822"/>
            <a:ext cx="6561348" cy="110945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96652" y="7449278"/>
            <a:ext cx="6561348" cy="55472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9559333"/>
            <a:ext cx="6858000" cy="3466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6858000" cy="1386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50658" y="653855"/>
            <a:ext cx="2484096" cy="540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996952" y="653855"/>
            <a:ext cx="3510390" cy="25653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2996952" y="3496661"/>
            <a:ext cx="1080000" cy="25653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4212147" y="3496661"/>
            <a:ext cx="1080000" cy="25653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5427342" y="3496661"/>
            <a:ext cx="1080000" cy="25653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267178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81985" y="178359"/>
            <a:ext cx="6509923" cy="104613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38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9974411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37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265507" y="2179358"/>
            <a:ext cx="2137380" cy="7028033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7" name="Rounded Rectangle 16"/>
          <p:cNvSpPr/>
          <p:nvPr userDrawn="1"/>
        </p:nvSpPr>
        <p:spPr>
          <a:xfrm>
            <a:off x="398949" y="2595187"/>
            <a:ext cx="81390" cy="6240911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1649130" y="2680037"/>
            <a:ext cx="967453" cy="3767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0525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93E6357-914C-4E03-A668-A578994E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D09EC15-DCAF-4623-90E1-7848194B8A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B0CA9CAD-E1E3-4C48-83ED-D8520748AC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1EB8564D-F8B7-422C-A2F2-3B7F74DDC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9913A18D-7CAA-433E-81D7-15FD20C871F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17/01/67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81E1BC8D-2780-4DAB-A849-2A8A834B9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A01CA86-C6EF-4998-90BA-E22BCF0E4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072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BF8385E-ADBD-4AE3-99CD-918BA8E2C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26739138-6F6F-4D1C-BB91-BB6F1F68B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6D1FCA3E-CD86-4A84-9451-32F2D260A9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6AE292E0-36F9-42C3-AECC-35E70FF451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EB2AD963-1A68-44C6-8967-D05DA70872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D8EAF65D-5E5B-46C7-A897-550901970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8E20D15F-C05E-45B0-9E75-E5B5AED4114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17/01/67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199CFD50-1432-407E-B7D3-FFB245D1E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A272E1AB-3A84-434D-B8DB-D7EB12E18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26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AFCDCC9-19B0-4A2B-96BF-DAE53430C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9F40710D-87DD-4D16-9FB7-0DBDD11AB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FF57FF45-FB63-4FBF-918E-6C13804B2D4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17/01/67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F6EE9F06-AFD7-4E80-8B18-89F5DEB52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69FCEFD4-A8B9-4D4C-8E03-D81DA8144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634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DA2BDC43-000F-4ED6-B6C0-90A6A69E9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87970875-BE7D-4968-9849-9CC77AEC166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17/01/67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75E93B9F-E4CF-4B4B-A48F-4E5414798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29470F7D-250F-4506-A1EB-9BA0112DA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785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D6A23D5-8EBD-4AE9-B995-66C6A017A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58FE95-F179-4C8B-8145-57DCFC494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DE4B7CC5-799C-4831-83A4-6B20A3C15E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7C3FD1A2-2C3C-48E9-A1B5-68C111AC0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2716FC34-AF73-455B-B6AC-8524E7CCEABD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17/01/67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8513774E-6009-466C-B566-FAA57FE17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B9EE7A09-7F9C-400C-80C2-438F2C81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649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A0EBADC-5109-41E9-ABF3-494BAAA15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3594A806-1717-4108-BCCF-C512D8E893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98467629-33A9-4962-8A37-4E7404F39E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C1D6AA75-DA17-426A-9E7F-B6578F492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CB4ED8A8-5C5C-4417-94E3-5C97363FCF5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17/01/67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61B8F514-5478-42DD-9889-22CDA8643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7240002A-00B9-45BD-B6A6-D5D570778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09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5C0376D7-BC30-4793-9350-6263792EA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22AF4602-FED0-49D3-89FB-A4310F05C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53FF8FC-67AA-487D-91BF-E1BAEB9F89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4350">
              <a:defRPr/>
            </a:pPr>
            <a:fld id="{0E7DA4D5-A62F-4E96-9587-1572B11FD04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17/01/67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81FC536-CE1B-49B1-8552-9287227FD0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1C6D3FF-C692-4D31-A245-C983EB7F70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27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124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685783" rtl="0" eaLnBrk="1" latinLnBrk="1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9" indent="-257169" algn="l" defTabSz="685783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8" indent="-214307" algn="l" defTabSz="685783" rtl="0" eaLnBrk="1" latinLnBrk="1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1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1" indent="-171446" algn="l" defTabSz="685783" rtl="0" eaLnBrk="1" latinLnBrk="1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4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376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ctr" defTabSz="685783" rtl="0" eaLnBrk="1" latinLnBrk="1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9" indent="-257169" algn="l" defTabSz="685783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8" indent="-214307" algn="l" defTabSz="685783" rtl="0" eaLnBrk="1" latinLnBrk="1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1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1" indent="-171446" algn="l" defTabSz="685783" rtl="0" eaLnBrk="1" latinLnBrk="1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4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1448;p33">
            <a:extLst>
              <a:ext uri="{FF2B5EF4-FFF2-40B4-BE49-F238E27FC236}">
                <a16:creationId xmlns:a16="http://schemas.microsoft.com/office/drawing/2014/main" id="{859A3804-CAA0-0CCC-C71E-47DD4C4EFA48}"/>
              </a:ext>
            </a:extLst>
          </p:cNvPr>
          <p:cNvSpPr/>
          <p:nvPr/>
        </p:nvSpPr>
        <p:spPr>
          <a:xfrm>
            <a:off x="184106" y="4809877"/>
            <a:ext cx="2233406" cy="2279749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cap="flat" cmpd="sng">
            <a:solidFill>
              <a:srgbClr val="32AE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  <a:defRPr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E3858964-F5C7-494F-9500-BEB3C957D1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7" y="60671"/>
            <a:ext cx="718682" cy="848045"/>
          </a:xfrm>
          <a:prstGeom prst="rect">
            <a:avLst/>
          </a:prstGeom>
        </p:spPr>
      </p:pic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727445E2-3660-4995-AEAE-2DB7B64A785A}"/>
              </a:ext>
            </a:extLst>
          </p:cNvPr>
          <p:cNvSpPr txBox="1"/>
          <p:nvPr/>
        </p:nvSpPr>
        <p:spPr>
          <a:xfrm>
            <a:off x="-46523" y="-35241"/>
            <a:ext cx="6884992" cy="95410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    การนำเสนอแนวปฏิบัติที่ดี (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Good Practice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algn="ctr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1. เรื่อง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</a:t>
            </a:r>
          </a:p>
        </p:txBody>
      </p:sp>
      <p:sp>
        <p:nvSpPr>
          <p:cNvPr id="60" name="Google Shape;1014;p25">
            <a:extLst>
              <a:ext uri="{FF2B5EF4-FFF2-40B4-BE49-F238E27FC236}">
                <a16:creationId xmlns:a16="http://schemas.microsoft.com/office/drawing/2014/main" id="{7B0E99C3-8E2A-49BE-2FFA-F205F052B36F}"/>
              </a:ext>
            </a:extLst>
          </p:cNvPr>
          <p:cNvSpPr/>
          <p:nvPr/>
        </p:nvSpPr>
        <p:spPr>
          <a:xfrm>
            <a:off x="4025686" y="4715194"/>
            <a:ext cx="1797618" cy="395412"/>
          </a:xfrm>
          <a:custGeom>
            <a:avLst/>
            <a:gdLst/>
            <a:ahLst/>
            <a:cxnLst/>
            <a:rect l="l" t="t" r="r" b="b"/>
            <a:pathLst>
              <a:path w="22819" h="9368" extrusionOk="0">
                <a:moveTo>
                  <a:pt x="17099" y="0"/>
                </a:moveTo>
                <a:cubicBezTo>
                  <a:pt x="17079" y="0"/>
                  <a:pt x="17059" y="0"/>
                  <a:pt x="17038" y="1"/>
                </a:cubicBezTo>
                <a:cubicBezTo>
                  <a:pt x="14455" y="48"/>
                  <a:pt x="11883" y="108"/>
                  <a:pt x="9299" y="156"/>
                </a:cubicBezTo>
                <a:cubicBezTo>
                  <a:pt x="9057" y="161"/>
                  <a:pt x="8812" y="162"/>
                  <a:pt x="8564" y="162"/>
                </a:cubicBezTo>
                <a:cubicBezTo>
                  <a:pt x="8014" y="162"/>
                  <a:pt x="7453" y="154"/>
                  <a:pt x="6888" y="154"/>
                </a:cubicBezTo>
                <a:cubicBezTo>
                  <a:pt x="5281" y="154"/>
                  <a:pt x="3650" y="223"/>
                  <a:pt x="2191" y="751"/>
                </a:cubicBezTo>
                <a:cubicBezTo>
                  <a:pt x="405" y="1406"/>
                  <a:pt x="0" y="4323"/>
                  <a:pt x="2191" y="4799"/>
                </a:cubicBezTo>
                <a:cubicBezTo>
                  <a:pt x="2798" y="4930"/>
                  <a:pt x="3417" y="5049"/>
                  <a:pt x="4025" y="5168"/>
                </a:cubicBezTo>
                <a:cubicBezTo>
                  <a:pt x="2203" y="6061"/>
                  <a:pt x="2358" y="9002"/>
                  <a:pt x="4810" y="9133"/>
                </a:cubicBezTo>
                <a:cubicBezTo>
                  <a:pt x="7950" y="9290"/>
                  <a:pt x="11094" y="9367"/>
                  <a:pt x="14237" y="9367"/>
                </a:cubicBezTo>
                <a:cubicBezTo>
                  <a:pt x="16088" y="9367"/>
                  <a:pt x="17939" y="9341"/>
                  <a:pt x="19789" y="9288"/>
                </a:cubicBezTo>
                <a:cubicBezTo>
                  <a:pt x="21610" y="9240"/>
                  <a:pt x="22206" y="7311"/>
                  <a:pt x="21574" y="6097"/>
                </a:cubicBezTo>
                <a:cubicBezTo>
                  <a:pt x="22819" y="4983"/>
                  <a:pt x="22164" y="2406"/>
                  <a:pt x="20185" y="2406"/>
                </a:cubicBezTo>
                <a:cubicBezTo>
                  <a:pt x="20176" y="2406"/>
                  <a:pt x="20167" y="2406"/>
                  <a:pt x="20158" y="2406"/>
                </a:cubicBezTo>
                <a:cubicBezTo>
                  <a:pt x="19789" y="2418"/>
                  <a:pt x="19408" y="2418"/>
                  <a:pt x="19027" y="2418"/>
                </a:cubicBezTo>
                <a:cubicBezTo>
                  <a:pt x="19203" y="1267"/>
                  <a:pt x="18556" y="0"/>
                  <a:pt x="17099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 defTabSz="914400">
              <a:buClr>
                <a:srgbClr val="000000"/>
              </a:buClr>
            </a:pPr>
            <a:r>
              <a:rPr lang="th-TH" sz="1600" b="1" kern="0" dirty="0"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ประโยชน์ที่ได้รับ</a:t>
            </a:r>
            <a:endParaRPr kumimoji="0" lang="th-TH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  <a:sym typeface="Arial"/>
            </a:endParaRPr>
          </a:p>
        </p:txBody>
      </p:sp>
      <p:sp>
        <p:nvSpPr>
          <p:cNvPr id="3" name="Google Shape;1448;p33">
            <a:extLst>
              <a:ext uri="{FF2B5EF4-FFF2-40B4-BE49-F238E27FC236}">
                <a16:creationId xmlns:a16="http://schemas.microsoft.com/office/drawing/2014/main" id="{15270671-B2E2-9A34-B34A-CC9D530AE5E5}"/>
              </a:ext>
            </a:extLst>
          </p:cNvPr>
          <p:cNvSpPr/>
          <p:nvPr/>
        </p:nvSpPr>
        <p:spPr>
          <a:xfrm>
            <a:off x="112870" y="980307"/>
            <a:ext cx="4284506" cy="1093471"/>
          </a:xfrm>
          <a:prstGeom prst="roundRect">
            <a:avLst>
              <a:gd name="adj" fmla="val 16667"/>
            </a:avLst>
          </a:prstGeom>
          <a:solidFill>
            <a:srgbClr val="D5F1F3"/>
          </a:solidFill>
          <a:ln w="28575" cap="flat" cmpd="sng">
            <a:solidFill>
              <a:srgbClr val="32AE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  <a:defRPr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7" name="Google Shape;463;p21">
            <a:extLst>
              <a:ext uri="{FF2B5EF4-FFF2-40B4-BE49-F238E27FC236}">
                <a16:creationId xmlns:a16="http://schemas.microsoft.com/office/drawing/2014/main" id="{0C834A09-F133-C9F8-EC1E-6FE8F33DAA73}"/>
              </a:ext>
            </a:extLst>
          </p:cNvPr>
          <p:cNvSpPr/>
          <p:nvPr/>
        </p:nvSpPr>
        <p:spPr>
          <a:xfrm>
            <a:off x="92523" y="942512"/>
            <a:ext cx="1364883" cy="462200"/>
          </a:xfrm>
          <a:custGeom>
            <a:avLst/>
            <a:gdLst/>
            <a:ahLst/>
            <a:cxnLst/>
            <a:rect l="l" t="t" r="r" b="b"/>
            <a:pathLst>
              <a:path w="28683" h="20979" extrusionOk="0">
                <a:moveTo>
                  <a:pt x="7644" y="0"/>
                </a:moveTo>
                <a:cubicBezTo>
                  <a:pt x="3656" y="0"/>
                  <a:pt x="381" y="3060"/>
                  <a:pt x="48" y="6965"/>
                </a:cubicBezTo>
                <a:cubicBezTo>
                  <a:pt x="24" y="7179"/>
                  <a:pt x="12" y="7406"/>
                  <a:pt x="12" y="7632"/>
                </a:cubicBezTo>
                <a:lnTo>
                  <a:pt x="12" y="20717"/>
                </a:lnTo>
                <a:cubicBezTo>
                  <a:pt x="12" y="20800"/>
                  <a:pt x="0" y="20895"/>
                  <a:pt x="12" y="20979"/>
                </a:cubicBezTo>
                <a:cubicBezTo>
                  <a:pt x="417" y="15431"/>
                  <a:pt x="9371" y="14716"/>
                  <a:pt x="12692" y="14633"/>
                </a:cubicBezTo>
                <a:cubicBezTo>
                  <a:pt x="12942" y="14629"/>
                  <a:pt x="13161" y="14627"/>
                  <a:pt x="13341" y="14627"/>
                </a:cubicBezTo>
                <a:cubicBezTo>
                  <a:pt x="13701" y="14627"/>
                  <a:pt x="13907" y="14633"/>
                  <a:pt x="13907" y="14633"/>
                </a:cubicBezTo>
                <a:lnTo>
                  <a:pt x="21253" y="14633"/>
                </a:lnTo>
                <a:cubicBezTo>
                  <a:pt x="25218" y="14633"/>
                  <a:pt x="28528" y="11537"/>
                  <a:pt x="28683" y="7608"/>
                </a:cubicBezTo>
                <a:lnTo>
                  <a:pt x="28683" y="7596"/>
                </a:lnTo>
                <a:cubicBezTo>
                  <a:pt x="28683" y="7537"/>
                  <a:pt x="28683" y="7477"/>
                  <a:pt x="28683" y="7418"/>
                </a:cubicBezTo>
                <a:cubicBezTo>
                  <a:pt x="28683" y="7287"/>
                  <a:pt x="28683" y="7156"/>
                  <a:pt x="28683" y="7025"/>
                </a:cubicBezTo>
                <a:cubicBezTo>
                  <a:pt x="28683" y="7013"/>
                  <a:pt x="28683" y="6989"/>
                  <a:pt x="28683" y="6965"/>
                </a:cubicBezTo>
                <a:cubicBezTo>
                  <a:pt x="28492" y="3084"/>
                  <a:pt x="25289" y="0"/>
                  <a:pt x="21372" y="0"/>
                </a:cubicBezTo>
                <a:close/>
              </a:path>
            </a:pathLst>
          </a:custGeom>
          <a:solidFill>
            <a:srgbClr val="0066CB"/>
          </a:solidFill>
          <a:ln>
            <a:noFill/>
          </a:ln>
        </p:spPr>
        <p:txBody>
          <a:bodyPr spcFirstLastPara="1" wrap="square" lIns="91425" tIns="91425" rIns="91425" bIns="2286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th-TH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 SarabunPSK" panose="020B0500040200020003" pitchFamily="34" charset="-34"/>
                <a:ea typeface="Fira Sans Extra Condensed Medium"/>
                <a:cs typeface="TH SarabunPSK" panose="020B0500040200020003" pitchFamily="34" charset="-34"/>
                <a:sym typeface="Fira Sans Extra Condensed Medium"/>
              </a:rPr>
              <a:t>1. ความเป็นมา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 SarabunPSK" panose="020B0500040200020003" pitchFamily="34" charset="-34"/>
              <a:ea typeface="Fira Sans Extra Condensed Medium"/>
              <a:cs typeface="TH SarabunPSK" panose="020B0500040200020003" pitchFamily="34" charset="-34"/>
              <a:sym typeface="Fira Sans Extra Condensed Medium"/>
            </a:endParaRPr>
          </a:p>
        </p:txBody>
      </p:sp>
      <p:grpSp>
        <p:nvGrpSpPr>
          <p:cNvPr id="46" name="กลุ่ม 45">
            <a:extLst>
              <a:ext uri="{FF2B5EF4-FFF2-40B4-BE49-F238E27FC236}">
                <a16:creationId xmlns:a16="http://schemas.microsoft.com/office/drawing/2014/main" id="{6BA880CB-E2DD-1DB5-00A0-90D2BEF056F5}"/>
              </a:ext>
            </a:extLst>
          </p:cNvPr>
          <p:cNvGrpSpPr/>
          <p:nvPr/>
        </p:nvGrpSpPr>
        <p:grpSpPr>
          <a:xfrm>
            <a:off x="2011204" y="4799118"/>
            <a:ext cx="2149520" cy="2258268"/>
            <a:chOff x="-4808377" y="-591197"/>
            <a:chExt cx="3351292" cy="2258268"/>
          </a:xfrm>
        </p:grpSpPr>
        <p:sp>
          <p:nvSpPr>
            <p:cNvPr id="7" name="Google Shape;1448;p33">
              <a:extLst>
                <a:ext uri="{FF2B5EF4-FFF2-40B4-BE49-F238E27FC236}">
                  <a16:creationId xmlns:a16="http://schemas.microsoft.com/office/drawing/2014/main" id="{DA126E9E-111D-37D1-14EE-7A8AA273BE2C}"/>
                </a:ext>
              </a:extLst>
            </p:cNvPr>
            <p:cNvSpPr/>
            <p:nvPr/>
          </p:nvSpPr>
          <p:spPr>
            <a:xfrm>
              <a:off x="-4750933" y="-591197"/>
              <a:ext cx="3293848" cy="1114918"/>
            </a:xfrm>
            <a:prstGeom prst="roundRect">
              <a:avLst>
                <a:gd name="adj" fmla="val 16667"/>
              </a:avLst>
            </a:prstGeom>
            <a:solidFill>
              <a:srgbClr val="D5F1F3"/>
            </a:solidFill>
            <a:ln w="28575" cap="flat" cmpd="sng">
              <a:solidFill>
                <a:srgbClr val="32AEB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" name="Google Shape;463;p21">
              <a:extLst>
                <a:ext uri="{FF2B5EF4-FFF2-40B4-BE49-F238E27FC236}">
                  <a16:creationId xmlns:a16="http://schemas.microsoft.com/office/drawing/2014/main" id="{6EECC56F-A451-C5E6-ECDB-091CFE4F20C7}"/>
                </a:ext>
              </a:extLst>
            </p:cNvPr>
            <p:cNvSpPr/>
            <p:nvPr/>
          </p:nvSpPr>
          <p:spPr>
            <a:xfrm>
              <a:off x="-4770303" y="-579401"/>
              <a:ext cx="1595180" cy="472886"/>
            </a:xfrm>
            <a:custGeom>
              <a:avLst/>
              <a:gdLst/>
              <a:ahLst/>
              <a:cxnLst/>
              <a:rect l="l" t="t" r="r" b="b"/>
              <a:pathLst>
                <a:path w="28683" h="20979" extrusionOk="0">
                  <a:moveTo>
                    <a:pt x="7644" y="0"/>
                  </a:moveTo>
                  <a:cubicBezTo>
                    <a:pt x="3656" y="0"/>
                    <a:pt x="381" y="3060"/>
                    <a:pt x="48" y="6965"/>
                  </a:cubicBezTo>
                  <a:cubicBezTo>
                    <a:pt x="24" y="7179"/>
                    <a:pt x="12" y="7406"/>
                    <a:pt x="12" y="7632"/>
                  </a:cubicBezTo>
                  <a:lnTo>
                    <a:pt x="12" y="20717"/>
                  </a:lnTo>
                  <a:cubicBezTo>
                    <a:pt x="12" y="20800"/>
                    <a:pt x="0" y="20895"/>
                    <a:pt x="12" y="20979"/>
                  </a:cubicBezTo>
                  <a:cubicBezTo>
                    <a:pt x="417" y="15431"/>
                    <a:pt x="9371" y="14716"/>
                    <a:pt x="12692" y="14633"/>
                  </a:cubicBezTo>
                  <a:cubicBezTo>
                    <a:pt x="12942" y="14629"/>
                    <a:pt x="13161" y="14627"/>
                    <a:pt x="13341" y="14627"/>
                  </a:cubicBezTo>
                  <a:cubicBezTo>
                    <a:pt x="13701" y="14627"/>
                    <a:pt x="13907" y="14633"/>
                    <a:pt x="13907" y="14633"/>
                  </a:cubicBezTo>
                  <a:lnTo>
                    <a:pt x="21253" y="14633"/>
                  </a:lnTo>
                  <a:cubicBezTo>
                    <a:pt x="25218" y="14633"/>
                    <a:pt x="28528" y="11537"/>
                    <a:pt x="28683" y="7608"/>
                  </a:cubicBezTo>
                  <a:lnTo>
                    <a:pt x="28683" y="7596"/>
                  </a:lnTo>
                  <a:cubicBezTo>
                    <a:pt x="28683" y="7537"/>
                    <a:pt x="28683" y="7477"/>
                    <a:pt x="28683" y="7418"/>
                  </a:cubicBezTo>
                  <a:cubicBezTo>
                    <a:pt x="28683" y="7287"/>
                    <a:pt x="28683" y="7156"/>
                    <a:pt x="28683" y="7025"/>
                  </a:cubicBezTo>
                  <a:cubicBezTo>
                    <a:pt x="28683" y="7013"/>
                    <a:pt x="28683" y="6989"/>
                    <a:pt x="28683" y="6965"/>
                  </a:cubicBezTo>
                  <a:cubicBezTo>
                    <a:pt x="28492" y="3084"/>
                    <a:pt x="25289" y="0"/>
                    <a:pt x="21372" y="0"/>
                  </a:cubicBezTo>
                  <a:close/>
                </a:path>
              </a:pathLst>
            </a:custGeom>
            <a:solidFill>
              <a:srgbClr val="0066CB"/>
            </a:solidFill>
            <a:ln>
              <a:noFill/>
            </a:ln>
          </p:spPr>
          <p:txBody>
            <a:bodyPr spcFirstLastPara="1" wrap="square" lIns="91425" tIns="91425" rIns="91425" bIns="2286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th-TH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H SarabunPSK" panose="020B0500040200020003" pitchFamily="34" charset="-34"/>
                  <a:ea typeface="Fira Sans Extra Condensed Medium"/>
                  <a:cs typeface="TH SarabunPSK" panose="020B0500040200020003" pitchFamily="34" charset="-34"/>
                  <a:sym typeface="Fira Sans Extra Condensed Medium"/>
                </a:rPr>
                <a:t>2. ผลผลิต</a:t>
              </a:r>
              <a:endParaRPr kumimoji="0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 SarabunPSK" panose="020B0500040200020003" pitchFamily="34" charset="-34"/>
                <a:ea typeface="Fira Sans Extra Condensed Medium"/>
                <a:cs typeface="TH SarabunPSK" panose="020B0500040200020003" pitchFamily="34" charset="-34"/>
                <a:sym typeface="Fira Sans Extra Condensed Medium"/>
              </a:endParaRPr>
            </a:p>
          </p:txBody>
        </p:sp>
        <p:sp>
          <p:nvSpPr>
            <p:cNvPr id="302" name="Google Shape;1448;p33">
              <a:extLst>
                <a:ext uri="{FF2B5EF4-FFF2-40B4-BE49-F238E27FC236}">
                  <a16:creationId xmlns:a16="http://schemas.microsoft.com/office/drawing/2014/main" id="{410C469C-B261-D8E9-FB5F-F5B681573E32}"/>
                </a:ext>
              </a:extLst>
            </p:cNvPr>
            <p:cNvSpPr/>
            <p:nvPr/>
          </p:nvSpPr>
          <p:spPr>
            <a:xfrm>
              <a:off x="-4789007" y="552153"/>
              <a:ext cx="3293848" cy="1114918"/>
            </a:xfrm>
            <a:prstGeom prst="roundRect">
              <a:avLst>
                <a:gd name="adj" fmla="val 16667"/>
              </a:avLst>
            </a:prstGeom>
            <a:solidFill>
              <a:srgbClr val="D5F1F3"/>
            </a:solidFill>
            <a:ln w="28575" cap="flat" cmpd="sng">
              <a:solidFill>
                <a:srgbClr val="32AEB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03" name="Google Shape;463;p21">
              <a:extLst>
                <a:ext uri="{FF2B5EF4-FFF2-40B4-BE49-F238E27FC236}">
                  <a16:creationId xmlns:a16="http://schemas.microsoft.com/office/drawing/2014/main" id="{08AF3A56-ACCF-5D64-8D5E-10AA5ABB3E8D}"/>
                </a:ext>
              </a:extLst>
            </p:cNvPr>
            <p:cNvSpPr/>
            <p:nvPr/>
          </p:nvSpPr>
          <p:spPr>
            <a:xfrm>
              <a:off x="-4808377" y="563949"/>
              <a:ext cx="1595180" cy="472886"/>
            </a:xfrm>
            <a:custGeom>
              <a:avLst/>
              <a:gdLst/>
              <a:ahLst/>
              <a:cxnLst/>
              <a:rect l="l" t="t" r="r" b="b"/>
              <a:pathLst>
                <a:path w="28683" h="20979" extrusionOk="0">
                  <a:moveTo>
                    <a:pt x="7644" y="0"/>
                  </a:moveTo>
                  <a:cubicBezTo>
                    <a:pt x="3656" y="0"/>
                    <a:pt x="381" y="3060"/>
                    <a:pt x="48" y="6965"/>
                  </a:cubicBezTo>
                  <a:cubicBezTo>
                    <a:pt x="24" y="7179"/>
                    <a:pt x="12" y="7406"/>
                    <a:pt x="12" y="7632"/>
                  </a:cubicBezTo>
                  <a:lnTo>
                    <a:pt x="12" y="20717"/>
                  </a:lnTo>
                  <a:cubicBezTo>
                    <a:pt x="12" y="20800"/>
                    <a:pt x="0" y="20895"/>
                    <a:pt x="12" y="20979"/>
                  </a:cubicBezTo>
                  <a:cubicBezTo>
                    <a:pt x="417" y="15431"/>
                    <a:pt x="9371" y="14716"/>
                    <a:pt x="12692" y="14633"/>
                  </a:cubicBezTo>
                  <a:cubicBezTo>
                    <a:pt x="12942" y="14629"/>
                    <a:pt x="13161" y="14627"/>
                    <a:pt x="13341" y="14627"/>
                  </a:cubicBezTo>
                  <a:cubicBezTo>
                    <a:pt x="13701" y="14627"/>
                    <a:pt x="13907" y="14633"/>
                    <a:pt x="13907" y="14633"/>
                  </a:cubicBezTo>
                  <a:lnTo>
                    <a:pt x="21253" y="14633"/>
                  </a:lnTo>
                  <a:cubicBezTo>
                    <a:pt x="25218" y="14633"/>
                    <a:pt x="28528" y="11537"/>
                    <a:pt x="28683" y="7608"/>
                  </a:cubicBezTo>
                  <a:lnTo>
                    <a:pt x="28683" y="7596"/>
                  </a:lnTo>
                  <a:cubicBezTo>
                    <a:pt x="28683" y="7537"/>
                    <a:pt x="28683" y="7477"/>
                    <a:pt x="28683" y="7418"/>
                  </a:cubicBezTo>
                  <a:cubicBezTo>
                    <a:pt x="28683" y="7287"/>
                    <a:pt x="28683" y="7156"/>
                    <a:pt x="28683" y="7025"/>
                  </a:cubicBezTo>
                  <a:cubicBezTo>
                    <a:pt x="28683" y="7013"/>
                    <a:pt x="28683" y="6989"/>
                    <a:pt x="28683" y="6965"/>
                  </a:cubicBezTo>
                  <a:cubicBezTo>
                    <a:pt x="28492" y="3084"/>
                    <a:pt x="25289" y="0"/>
                    <a:pt x="21372" y="0"/>
                  </a:cubicBezTo>
                  <a:close/>
                </a:path>
              </a:pathLst>
            </a:custGeom>
            <a:solidFill>
              <a:srgbClr val="0066CB"/>
            </a:solidFill>
            <a:ln>
              <a:noFill/>
            </a:ln>
          </p:spPr>
          <p:txBody>
            <a:bodyPr spcFirstLastPara="1" wrap="square" lIns="91425" tIns="91425" rIns="91425" bIns="2286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lang="th-TH" sz="1600" b="1" kern="0" dirty="0">
                  <a:solidFill>
                    <a:srgbClr val="FFFFFF"/>
                  </a:solidFill>
                  <a:latin typeface="TH SarabunPSK" panose="020B0500040200020003" pitchFamily="34" charset="-34"/>
                  <a:ea typeface="Fira Sans Extra Condensed Medium"/>
                  <a:cs typeface="TH SarabunPSK" panose="020B0500040200020003" pitchFamily="34" charset="-34"/>
                  <a:sym typeface="Fira Sans Extra Condensed Medium"/>
                </a:rPr>
                <a:t>3</a:t>
              </a:r>
              <a:r>
                <a:rPr kumimoji="0" lang="th-TH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H SarabunPSK" panose="020B0500040200020003" pitchFamily="34" charset="-34"/>
                  <a:ea typeface="Fira Sans Extra Condensed Medium"/>
                  <a:cs typeface="TH SarabunPSK" panose="020B0500040200020003" pitchFamily="34" charset="-34"/>
                  <a:sym typeface="Fira Sans Extra Condensed Medium"/>
                </a:rPr>
                <a:t>. ผลผลิต</a:t>
              </a:r>
              <a:endParaRPr kumimoji="0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 SarabunPSK" panose="020B0500040200020003" pitchFamily="34" charset="-34"/>
                <a:ea typeface="Fira Sans Extra Condensed Medium"/>
                <a:cs typeface="TH SarabunPSK" panose="020B0500040200020003" pitchFamily="34" charset="-34"/>
                <a:sym typeface="Fira Sans Extra Condensed Medium"/>
              </a:endParaRPr>
            </a:p>
          </p:txBody>
        </p:sp>
      </p:grpSp>
      <p:sp>
        <p:nvSpPr>
          <p:cNvPr id="275" name="Google Shape;463;p21">
            <a:extLst>
              <a:ext uri="{FF2B5EF4-FFF2-40B4-BE49-F238E27FC236}">
                <a16:creationId xmlns:a16="http://schemas.microsoft.com/office/drawing/2014/main" id="{5EE26B82-CEE3-0C41-0749-84B3A3EC99B5}"/>
              </a:ext>
            </a:extLst>
          </p:cNvPr>
          <p:cNvSpPr/>
          <p:nvPr/>
        </p:nvSpPr>
        <p:spPr>
          <a:xfrm>
            <a:off x="170723" y="4727277"/>
            <a:ext cx="1864902" cy="545776"/>
          </a:xfrm>
          <a:custGeom>
            <a:avLst/>
            <a:gdLst/>
            <a:ahLst/>
            <a:cxnLst/>
            <a:rect l="l" t="t" r="r" b="b"/>
            <a:pathLst>
              <a:path w="28683" h="20979" extrusionOk="0">
                <a:moveTo>
                  <a:pt x="7644" y="0"/>
                </a:moveTo>
                <a:cubicBezTo>
                  <a:pt x="3656" y="0"/>
                  <a:pt x="381" y="3060"/>
                  <a:pt x="48" y="6965"/>
                </a:cubicBezTo>
                <a:cubicBezTo>
                  <a:pt x="24" y="7179"/>
                  <a:pt x="12" y="7406"/>
                  <a:pt x="12" y="7632"/>
                </a:cubicBezTo>
                <a:lnTo>
                  <a:pt x="12" y="20717"/>
                </a:lnTo>
                <a:cubicBezTo>
                  <a:pt x="12" y="20800"/>
                  <a:pt x="0" y="20895"/>
                  <a:pt x="12" y="20979"/>
                </a:cubicBezTo>
                <a:cubicBezTo>
                  <a:pt x="417" y="15431"/>
                  <a:pt x="9371" y="14716"/>
                  <a:pt x="12692" y="14633"/>
                </a:cubicBezTo>
                <a:cubicBezTo>
                  <a:pt x="12942" y="14629"/>
                  <a:pt x="13161" y="14627"/>
                  <a:pt x="13341" y="14627"/>
                </a:cubicBezTo>
                <a:cubicBezTo>
                  <a:pt x="13701" y="14627"/>
                  <a:pt x="13907" y="14633"/>
                  <a:pt x="13907" y="14633"/>
                </a:cubicBezTo>
                <a:lnTo>
                  <a:pt x="21253" y="14633"/>
                </a:lnTo>
                <a:cubicBezTo>
                  <a:pt x="25218" y="14633"/>
                  <a:pt x="28528" y="11537"/>
                  <a:pt x="28683" y="7608"/>
                </a:cubicBezTo>
                <a:lnTo>
                  <a:pt x="28683" y="7596"/>
                </a:lnTo>
                <a:cubicBezTo>
                  <a:pt x="28683" y="7537"/>
                  <a:pt x="28683" y="7477"/>
                  <a:pt x="28683" y="7418"/>
                </a:cubicBezTo>
                <a:cubicBezTo>
                  <a:pt x="28683" y="7287"/>
                  <a:pt x="28683" y="7156"/>
                  <a:pt x="28683" y="7025"/>
                </a:cubicBezTo>
                <a:cubicBezTo>
                  <a:pt x="28683" y="7013"/>
                  <a:pt x="28683" y="6989"/>
                  <a:pt x="28683" y="6965"/>
                </a:cubicBezTo>
                <a:cubicBezTo>
                  <a:pt x="28492" y="3084"/>
                  <a:pt x="25289" y="0"/>
                  <a:pt x="21372" y="0"/>
                </a:cubicBezTo>
                <a:close/>
              </a:path>
            </a:pathLst>
          </a:custGeom>
          <a:solidFill>
            <a:srgbClr val="5BCFC5"/>
          </a:solidFill>
          <a:ln>
            <a:noFill/>
          </a:ln>
        </p:spPr>
        <p:txBody>
          <a:bodyPr spcFirstLastPara="1" wrap="square" lIns="91425" tIns="91425" rIns="91425" bIns="22860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th-TH" sz="15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Fira Sans Extra Condensed Medium"/>
                <a:cs typeface="TH SarabunPSK" panose="020B0500040200020003" pitchFamily="34" charset="-34"/>
                <a:sym typeface="Fira Sans Extra Condensed Medium"/>
              </a:rPr>
              <a:t>4. ปัจจัยแห่งความสำเร็จ</a:t>
            </a:r>
            <a:endParaRPr kumimoji="0" sz="15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H SarabunPSK" panose="020B0500040200020003" pitchFamily="34" charset="-34"/>
              <a:ea typeface="Fira Sans Extra Condensed Medium"/>
              <a:cs typeface="TH SarabunPSK" panose="020B0500040200020003" pitchFamily="34" charset="-34"/>
              <a:sym typeface="Fira Sans Extra Condensed Medium"/>
            </a:endParaRPr>
          </a:p>
        </p:txBody>
      </p:sp>
      <p:sp>
        <p:nvSpPr>
          <p:cNvPr id="29" name="กล่องข้อความ 28">
            <a:extLst>
              <a:ext uri="{FF2B5EF4-FFF2-40B4-BE49-F238E27FC236}">
                <a16:creationId xmlns:a16="http://schemas.microsoft.com/office/drawing/2014/main" id="{950F935C-926C-14D9-BC24-B854436CE39F}"/>
              </a:ext>
            </a:extLst>
          </p:cNvPr>
          <p:cNvSpPr txBox="1"/>
          <p:nvPr/>
        </p:nvSpPr>
        <p:spPr>
          <a:xfrm rot="16200000">
            <a:off x="-207832" y="2573830"/>
            <a:ext cx="13785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1.กำหนดองค์ความรู้</a:t>
            </a:r>
          </a:p>
        </p:txBody>
      </p:sp>
      <p:sp>
        <p:nvSpPr>
          <p:cNvPr id="30" name="กล่องข้อความ 29">
            <a:extLst>
              <a:ext uri="{FF2B5EF4-FFF2-40B4-BE49-F238E27FC236}">
                <a16:creationId xmlns:a16="http://schemas.microsoft.com/office/drawing/2014/main" id="{3456BA0D-4AF6-D724-CD26-03114FFC980E}"/>
              </a:ext>
            </a:extLst>
          </p:cNvPr>
          <p:cNvSpPr txBox="1"/>
          <p:nvPr/>
        </p:nvSpPr>
        <p:spPr>
          <a:xfrm rot="16200000">
            <a:off x="958304" y="2242035"/>
            <a:ext cx="10934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เสาะแสวงหาความรู้</a:t>
            </a:r>
          </a:p>
        </p:txBody>
      </p:sp>
      <p:sp>
        <p:nvSpPr>
          <p:cNvPr id="31" name="กล่องข้อความ 30">
            <a:extLst>
              <a:ext uri="{FF2B5EF4-FFF2-40B4-BE49-F238E27FC236}">
                <a16:creationId xmlns:a16="http://schemas.microsoft.com/office/drawing/2014/main" id="{B27AA98C-F611-A9E6-6E3F-8C10A314BC6D}"/>
              </a:ext>
            </a:extLst>
          </p:cNvPr>
          <p:cNvSpPr txBox="1"/>
          <p:nvPr/>
        </p:nvSpPr>
        <p:spPr>
          <a:xfrm rot="16200000">
            <a:off x="3849564" y="2178322"/>
            <a:ext cx="16496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5.นำประสบการณ์ </a:t>
            </a:r>
            <a:b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สกัดออกมาเป็นขุมความรู้ </a:t>
            </a:r>
          </a:p>
        </p:txBody>
      </p:sp>
      <p:sp>
        <p:nvSpPr>
          <p:cNvPr id="35" name="กล่องข้อความ 34">
            <a:extLst>
              <a:ext uri="{FF2B5EF4-FFF2-40B4-BE49-F238E27FC236}">
                <a16:creationId xmlns:a16="http://schemas.microsoft.com/office/drawing/2014/main" id="{72381B4D-4F43-E9CD-E745-0338BAD7D7D5}"/>
              </a:ext>
            </a:extLst>
          </p:cNvPr>
          <p:cNvSpPr txBox="1"/>
          <p:nvPr/>
        </p:nvSpPr>
        <p:spPr>
          <a:xfrm rot="16200000">
            <a:off x="1729141" y="2378443"/>
            <a:ext cx="16496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ปรับปรุง ดัดแปลง </a:t>
            </a:r>
            <a:b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 ให้เหมาะสม</a:t>
            </a:r>
          </a:p>
        </p:txBody>
      </p:sp>
      <p:sp>
        <p:nvSpPr>
          <p:cNvPr id="42" name="กล่องข้อความ 41">
            <a:extLst>
              <a:ext uri="{FF2B5EF4-FFF2-40B4-BE49-F238E27FC236}">
                <a16:creationId xmlns:a16="http://schemas.microsoft.com/office/drawing/2014/main" id="{26314958-9720-1AFD-809A-586FC6CEDE01}"/>
              </a:ext>
            </a:extLst>
          </p:cNvPr>
          <p:cNvSpPr txBox="1"/>
          <p:nvPr/>
        </p:nvSpPr>
        <p:spPr>
          <a:xfrm rot="16200000">
            <a:off x="2847518" y="2400107"/>
            <a:ext cx="14104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 นำความรู้ มาปรับใช้ในการปฏิบัติงานจริง</a:t>
            </a:r>
          </a:p>
        </p:txBody>
      </p:sp>
      <p:sp>
        <p:nvSpPr>
          <p:cNvPr id="44" name="กล่องข้อความ 43">
            <a:extLst>
              <a:ext uri="{FF2B5EF4-FFF2-40B4-BE49-F238E27FC236}">
                <a16:creationId xmlns:a16="http://schemas.microsoft.com/office/drawing/2014/main" id="{89D51046-AD26-F553-A26B-005D94A57BFA}"/>
              </a:ext>
            </a:extLst>
          </p:cNvPr>
          <p:cNvSpPr txBox="1"/>
          <p:nvPr/>
        </p:nvSpPr>
        <p:spPr>
          <a:xfrm rot="16200000">
            <a:off x="4981557" y="1855136"/>
            <a:ext cx="186263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6. เผยแพร่เป็นลายลักษณ์อักษร</a:t>
            </a:r>
          </a:p>
        </p:txBody>
      </p:sp>
      <p:grpSp>
        <p:nvGrpSpPr>
          <p:cNvPr id="14" name="Google Shape;382;p17">
            <a:extLst>
              <a:ext uri="{FF2B5EF4-FFF2-40B4-BE49-F238E27FC236}">
                <a16:creationId xmlns:a16="http://schemas.microsoft.com/office/drawing/2014/main" id="{316AB8CB-A320-E413-6377-2442F36FECA9}"/>
              </a:ext>
            </a:extLst>
          </p:cNvPr>
          <p:cNvGrpSpPr/>
          <p:nvPr/>
        </p:nvGrpSpPr>
        <p:grpSpPr>
          <a:xfrm>
            <a:off x="5762598" y="4390924"/>
            <a:ext cx="647288" cy="730841"/>
            <a:chOff x="5393019" y="2154302"/>
            <a:chExt cx="533976" cy="605175"/>
          </a:xfrm>
        </p:grpSpPr>
        <p:sp>
          <p:nvSpPr>
            <p:cNvPr id="15" name="Google Shape;383;p17">
              <a:extLst>
                <a:ext uri="{FF2B5EF4-FFF2-40B4-BE49-F238E27FC236}">
                  <a16:creationId xmlns:a16="http://schemas.microsoft.com/office/drawing/2014/main" id="{D7218CA3-878A-74C6-7270-502F7EEA316A}"/>
                </a:ext>
              </a:extLst>
            </p:cNvPr>
            <p:cNvSpPr/>
            <p:nvPr/>
          </p:nvSpPr>
          <p:spPr>
            <a:xfrm>
              <a:off x="5583204" y="2449246"/>
              <a:ext cx="35616" cy="310231"/>
            </a:xfrm>
            <a:custGeom>
              <a:avLst/>
              <a:gdLst/>
              <a:ahLst/>
              <a:cxnLst/>
              <a:rect l="l" t="t" r="r" b="b"/>
              <a:pathLst>
                <a:path w="1109" h="9660" extrusionOk="0">
                  <a:moveTo>
                    <a:pt x="539" y="1"/>
                  </a:moveTo>
                  <a:cubicBezTo>
                    <a:pt x="254" y="1"/>
                    <a:pt x="0" y="222"/>
                    <a:pt x="0" y="539"/>
                  </a:cubicBezTo>
                  <a:lnTo>
                    <a:pt x="0" y="9121"/>
                  </a:lnTo>
                  <a:cubicBezTo>
                    <a:pt x="0" y="9438"/>
                    <a:pt x="254" y="9660"/>
                    <a:pt x="539" y="9660"/>
                  </a:cubicBezTo>
                  <a:cubicBezTo>
                    <a:pt x="855" y="9660"/>
                    <a:pt x="1109" y="9438"/>
                    <a:pt x="1109" y="9121"/>
                  </a:cubicBezTo>
                  <a:lnTo>
                    <a:pt x="1109" y="539"/>
                  </a:lnTo>
                  <a:cubicBezTo>
                    <a:pt x="1109" y="222"/>
                    <a:pt x="855" y="1"/>
                    <a:pt x="539" y="1"/>
                  </a:cubicBezTo>
                  <a:close/>
                </a:path>
              </a:pathLst>
            </a:custGeom>
            <a:solidFill>
              <a:srgbClr val="4C4B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384;p17">
              <a:extLst>
                <a:ext uri="{FF2B5EF4-FFF2-40B4-BE49-F238E27FC236}">
                  <a16:creationId xmlns:a16="http://schemas.microsoft.com/office/drawing/2014/main" id="{669707A0-C6E1-AD9D-FECF-5224C170CCE7}"/>
                </a:ext>
              </a:extLst>
            </p:cNvPr>
            <p:cNvSpPr/>
            <p:nvPr/>
          </p:nvSpPr>
          <p:spPr>
            <a:xfrm>
              <a:off x="5426579" y="2432996"/>
              <a:ext cx="348865" cy="304097"/>
            </a:xfrm>
            <a:custGeom>
              <a:avLst/>
              <a:gdLst/>
              <a:ahLst/>
              <a:cxnLst/>
              <a:rect l="l" t="t" r="r" b="b"/>
              <a:pathLst>
                <a:path w="10863" h="9469" extrusionOk="0">
                  <a:moveTo>
                    <a:pt x="5447" y="0"/>
                  </a:moveTo>
                  <a:lnTo>
                    <a:pt x="159" y="8646"/>
                  </a:lnTo>
                  <a:cubicBezTo>
                    <a:pt x="0" y="8899"/>
                    <a:pt x="95" y="9216"/>
                    <a:pt x="349" y="9374"/>
                  </a:cubicBezTo>
                  <a:cubicBezTo>
                    <a:pt x="444" y="9437"/>
                    <a:pt x="539" y="9469"/>
                    <a:pt x="634" y="9469"/>
                  </a:cubicBezTo>
                  <a:cubicBezTo>
                    <a:pt x="824" y="9469"/>
                    <a:pt x="982" y="9374"/>
                    <a:pt x="1109" y="9184"/>
                  </a:cubicBezTo>
                  <a:lnTo>
                    <a:pt x="5447" y="2090"/>
                  </a:lnTo>
                  <a:lnTo>
                    <a:pt x="9786" y="9184"/>
                  </a:lnTo>
                  <a:cubicBezTo>
                    <a:pt x="9867" y="9367"/>
                    <a:pt x="10040" y="9459"/>
                    <a:pt x="10221" y="9459"/>
                  </a:cubicBezTo>
                  <a:cubicBezTo>
                    <a:pt x="10321" y="9459"/>
                    <a:pt x="10424" y="9431"/>
                    <a:pt x="10514" y="9374"/>
                  </a:cubicBezTo>
                  <a:cubicBezTo>
                    <a:pt x="10768" y="9216"/>
                    <a:pt x="10863" y="8899"/>
                    <a:pt x="10704" y="8646"/>
                  </a:cubicBezTo>
                  <a:lnTo>
                    <a:pt x="5447" y="0"/>
                  </a:lnTo>
                  <a:close/>
                </a:path>
              </a:pathLst>
            </a:custGeom>
            <a:solidFill>
              <a:srgbClr val="2525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385;p17">
              <a:extLst>
                <a:ext uri="{FF2B5EF4-FFF2-40B4-BE49-F238E27FC236}">
                  <a16:creationId xmlns:a16="http://schemas.microsoft.com/office/drawing/2014/main" id="{E2E9B768-90E6-2FC0-9015-5A8BA06FA118}"/>
                </a:ext>
              </a:extLst>
            </p:cNvPr>
            <p:cNvSpPr/>
            <p:nvPr/>
          </p:nvSpPr>
          <p:spPr>
            <a:xfrm>
              <a:off x="5393019" y="2258034"/>
              <a:ext cx="415986" cy="416018"/>
            </a:xfrm>
            <a:custGeom>
              <a:avLst/>
              <a:gdLst/>
              <a:ahLst/>
              <a:cxnLst/>
              <a:rect l="l" t="t" r="r" b="b"/>
              <a:pathLst>
                <a:path w="12953" h="12954" extrusionOk="0">
                  <a:moveTo>
                    <a:pt x="6461" y="1"/>
                  </a:moveTo>
                  <a:cubicBezTo>
                    <a:pt x="3674" y="1"/>
                    <a:pt x="1299" y="1774"/>
                    <a:pt x="380" y="4245"/>
                  </a:cubicBezTo>
                  <a:cubicBezTo>
                    <a:pt x="127" y="4941"/>
                    <a:pt x="0" y="5701"/>
                    <a:pt x="0" y="6493"/>
                  </a:cubicBezTo>
                  <a:cubicBezTo>
                    <a:pt x="0" y="10072"/>
                    <a:pt x="2882" y="12954"/>
                    <a:pt x="6461" y="12954"/>
                  </a:cubicBezTo>
                  <a:cubicBezTo>
                    <a:pt x="10039" y="12954"/>
                    <a:pt x="12953" y="10072"/>
                    <a:pt x="12953" y="6493"/>
                  </a:cubicBezTo>
                  <a:cubicBezTo>
                    <a:pt x="12953" y="5670"/>
                    <a:pt x="12794" y="4878"/>
                    <a:pt x="12509" y="4150"/>
                  </a:cubicBezTo>
                  <a:cubicBezTo>
                    <a:pt x="11559" y="1711"/>
                    <a:pt x="9216" y="1"/>
                    <a:pt x="6461" y="1"/>
                  </a:cubicBezTo>
                  <a:close/>
                </a:path>
              </a:pathLst>
            </a:custGeom>
            <a:solidFill>
              <a:srgbClr val="ED3F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386;p17">
              <a:extLst>
                <a:ext uri="{FF2B5EF4-FFF2-40B4-BE49-F238E27FC236}">
                  <a16:creationId xmlns:a16="http://schemas.microsoft.com/office/drawing/2014/main" id="{542989C4-42C8-92AC-5A65-ADF0C5E63D49}"/>
                </a:ext>
              </a:extLst>
            </p:cNvPr>
            <p:cNvSpPr/>
            <p:nvPr/>
          </p:nvSpPr>
          <p:spPr>
            <a:xfrm>
              <a:off x="5467237" y="2333311"/>
              <a:ext cx="266522" cy="266490"/>
            </a:xfrm>
            <a:custGeom>
              <a:avLst/>
              <a:gdLst/>
              <a:ahLst/>
              <a:cxnLst/>
              <a:rect l="l" t="t" r="r" b="b"/>
              <a:pathLst>
                <a:path w="8299" h="8298" extrusionOk="0">
                  <a:moveTo>
                    <a:pt x="4150" y="0"/>
                  </a:moveTo>
                  <a:cubicBezTo>
                    <a:pt x="1869" y="0"/>
                    <a:pt x="1" y="1837"/>
                    <a:pt x="1" y="4149"/>
                  </a:cubicBezTo>
                  <a:cubicBezTo>
                    <a:pt x="1" y="6429"/>
                    <a:pt x="1869" y="8298"/>
                    <a:pt x="4150" y="8298"/>
                  </a:cubicBezTo>
                  <a:cubicBezTo>
                    <a:pt x="6461" y="8298"/>
                    <a:pt x="8298" y="6429"/>
                    <a:pt x="8298" y="4149"/>
                  </a:cubicBezTo>
                  <a:cubicBezTo>
                    <a:pt x="8298" y="1837"/>
                    <a:pt x="6461" y="0"/>
                    <a:pt x="41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387;p17">
              <a:extLst>
                <a:ext uri="{FF2B5EF4-FFF2-40B4-BE49-F238E27FC236}">
                  <a16:creationId xmlns:a16="http://schemas.microsoft.com/office/drawing/2014/main" id="{BDA60200-CFDC-CAF1-08E9-430DFE244C24}"/>
                </a:ext>
              </a:extLst>
            </p:cNvPr>
            <p:cNvSpPr/>
            <p:nvPr/>
          </p:nvSpPr>
          <p:spPr>
            <a:xfrm>
              <a:off x="5544538" y="2409584"/>
              <a:ext cx="112948" cy="112916"/>
            </a:xfrm>
            <a:custGeom>
              <a:avLst/>
              <a:gdLst/>
              <a:ahLst/>
              <a:cxnLst/>
              <a:rect l="l" t="t" r="r" b="b"/>
              <a:pathLst>
                <a:path w="3517" h="3516" extrusionOk="0">
                  <a:moveTo>
                    <a:pt x="1743" y="1"/>
                  </a:moveTo>
                  <a:cubicBezTo>
                    <a:pt x="793" y="1"/>
                    <a:pt x="1" y="792"/>
                    <a:pt x="1" y="1774"/>
                  </a:cubicBezTo>
                  <a:cubicBezTo>
                    <a:pt x="1" y="2724"/>
                    <a:pt x="793" y="3516"/>
                    <a:pt x="1743" y="3516"/>
                  </a:cubicBezTo>
                  <a:cubicBezTo>
                    <a:pt x="2724" y="3516"/>
                    <a:pt x="3516" y="2756"/>
                    <a:pt x="3516" y="1774"/>
                  </a:cubicBezTo>
                  <a:cubicBezTo>
                    <a:pt x="3516" y="792"/>
                    <a:pt x="2724" y="1"/>
                    <a:pt x="1743" y="1"/>
                  </a:cubicBezTo>
                  <a:close/>
                </a:path>
              </a:pathLst>
            </a:custGeom>
            <a:solidFill>
              <a:srgbClr val="ED3F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388;p17">
              <a:extLst>
                <a:ext uri="{FF2B5EF4-FFF2-40B4-BE49-F238E27FC236}">
                  <a16:creationId xmlns:a16="http://schemas.microsoft.com/office/drawing/2014/main" id="{B2E78023-87BD-0E80-A70B-E7E6371B6D0E}"/>
                </a:ext>
              </a:extLst>
            </p:cNvPr>
            <p:cNvSpPr/>
            <p:nvPr/>
          </p:nvSpPr>
          <p:spPr>
            <a:xfrm>
              <a:off x="5769311" y="2154302"/>
              <a:ext cx="157685" cy="152386"/>
            </a:xfrm>
            <a:custGeom>
              <a:avLst/>
              <a:gdLst/>
              <a:ahLst/>
              <a:cxnLst/>
              <a:rect l="l" t="t" r="r" b="b"/>
              <a:pathLst>
                <a:path w="4910" h="4745" extrusionOk="0">
                  <a:moveTo>
                    <a:pt x="2140" y="1"/>
                  </a:moveTo>
                  <a:cubicBezTo>
                    <a:pt x="2052" y="1"/>
                    <a:pt x="1966" y="30"/>
                    <a:pt x="1901" y="96"/>
                  </a:cubicBezTo>
                  <a:lnTo>
                    <a:pt x="159" y="1806"/>
                  </a:lnTo>
                  <a:cubicBezTo>
                    <a:pt x="64" y="1933"/>
                    <a:pt x="1" y="2123"/>
                    <a:pt x="32" y="2313"/>
                  </a:cubicBezTo>
                  <a:lnTo>
                    <a:pt x="381" y="4371"/>
                  </a:lnTo>
                  <a:lnTo>
                    <a:pt x="2439" y="4719"/>
                  </a:lnTo>
                  <a:cubicBezTo>
                    <a:pt x="2499" y="4736"/>
                    <a:pt x="2553" y="4744"/>
                    <a:pt x="2604" y="4744"/>
                  </a:cubicBezTo>
                  <a:cubicBezTo>
                    <a:pt x="2743" y="4744"/>
                    <a:pt x="2853" y="4685"/>
                    <a:pt x="2946" y="4593"/>
                  </a:cubicBezTo>
                  <a:lnTo>
                    <a:pt x="4688" y="2851"/>
                  </a:lnTo>
                  <a:cubicBezTo>
                    <a:pt x="4909" y="2661"/>
                    <a:pt x="4688" y="2218"/>
                    <a:pt x="4339" y="2154"/>
                  </a:cubicBezTo>
                  <a:lnTo>
                    <a:pt x="2851" y="1901"/>
                  </a:lnTo>
                  <a:lnTo>
                    <a:pt x="2598" y="412"/>
                  </a:lnTo>
                  <a:cubicBezTo>
                    <a:pt x="2575" y="167"/>
                    <a:pt x="2349" y="1"/>
                    <a:pt x="2140" y="1"/>
                  </a:cubicBezTo>
                  <a:close/>
                </a:path>
              </a:pathLst>
            </a:custGeom>
            <a:solidFill>
              <a:srgbClr val="5BCF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389;p17">
              <a:extLst>
                <a:ext uri="{FF2B5EF4-FFF2-40B4-BE49-F238E27FC236}">
                  <a16:creationId xmlns:a16="http://schemas.microsoft.com/office/drawing/2014/main" id="{1D4ED351-9C7C-475C-66AF-8B495B910995}"/>
                </a:ext>
              </a:extLst>
            </p:cNvPr>
            <p:cNvSpPr/>
            <p:nvPr/>
          </p:nvSpPr>
          <p:spPr>
            <a:xfrm>
              <a:off x="5598459" y="2261855"/>
              <a:ext cx="218703" cy="215909"/>
            </a:xfrm>
            <a:custGeom>
              <a:avLst/>
              <a:gdLst/>
              <a:ahLst/>
              <a:cxnLst/>
              <a:rect l="l" t="t" r="r" b="b"/>
              <a:pathLst>
                <a:path w="6810" h="6723" extrusionOk="0">
                  <a:moveTo>
                    <a:pt x="6219" y="1"/>
                  </a:moveTo>
                  <a:cubicBezTo>
                    <a:pt x="6081" y="1"/>
                    <a:pt x="5938" y="56"/>
                    <a:pt x="5827" y="167"/>
                  </a:cubicBezTo>
                  <a:lnTo>
                    <a:pt x="222" y="5772"/>
                  </a:lnTo>
                  <a:cubicBezTo>
                    <a:pt x="0" y="5994"/>
                    <a:pt x="0" y="6342"/>
                    <a:pt x="222" y="6564"/>
                  </a:cubicBezTo>
                  <a:cubicBezTo>
                    <a:pt x="317" y="6659"/>
                    <a:pt x="444" y="6722"/>
                    <a:pt x="602" y="6722"/>
                  </a:cubicBezTo>
                  <a:cubicBezTo>
                    <a:pt x="729" y="6722"/>
                    <a:pt x="887" y="6659"/>
                    <a:pt x="982" y="6564"/>
                  </a:cubicBezTo>
                  <a:lnTo>
                    <a:pt x="6587" y="927"/>
                  </a:lnTo>
                  <a:cubicBezTo>
                    <a:pt x="6809" y="737"/>
                    <a:pt x="6809" y="389"/>
                    <a:pt x="6587" y="167"/>
                  </a:cubicBezTo>
                  <a:cubicBezTo>
                    <a:pt x="6492" y="56"/>
                    <a:pt x="6358" y="1"/>
                    <a:pt x="6219" y="1"/>
                  </a:cubicBezTo>
                  <a:close/>
                </a:path>
              </a:pathLst>
            </a:custGeom>
            <a:solidFill>
              <a:srgbClr val="5BCF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Google Shape;834;p25">
            <a:extLst>
              <a:ext uri="{FF2B5EF4-FFF2-40B4-BE49-F238E27FC236}">
                <a16:creationId xmlns:a16="http://schemas.microsoft.com/office/drawing/2014/main" id="{558DCCC9-E021-FF9E-E74D-43DC7D8E811F}"/>
              </a:ext>
            </a:extLst>
          </p:cNvPr>
          <p:cNvSpPr/>
          <p:nvPr/>
        </p:nvSpPr>
        <p:spPr>
          <a:xfrm>
            <a:off x="114102" y="7698434"/>
            <a:ext cx="1282788" cy="789039"/>
          </a:xfrm>
          <a:custGeom>
            <a:avLst/>
            <a:gdLst/>
            <a:ahLst/>
            <a:cxnLst/>
            <a:rect l="l" t="t" r="r" b="b"/>
            <a:pathLst>
              <a:path w="40506" h="35867" extrusionOk="0">
                <a:moveTo>
                  <a:pt x="28999" y="919"/>
                </a:moveTo>
                <a:cubicBezTo>
                  <a:pt x="30501" y="919"/>
                  <a:pt x="32005" y="959"/>
                  <a:pt x="33517" y="1056"/>
                </a:cubicBezTo>
                <a:cubicBezTo>
                  <a:pt x="34708" y="1140"/>
                  <a:pt x="37137" y="985"/>
                  <a:pt x="37982" y="1997"/>
                </a:cubicBezTo>
                <a:cubicBezTo>
                  <a:pt x="38446" y="2568"/>
                  <a:pt x="38518" y="3723"/>
                  <a:pt x="38637" y="4414"/>
                </a:cubicBezTo>
                <a:cubicBezTo>
                  <a:pt x="39661" y="10522"/>
                  <a:pt x="39518" y="16987"/>
                  <a:pt x="39327" y="23154"/>
                </a:cubicBezTo>
                <a:cubicBezTo>
                  <a:pt x="39244" y="25869"/>
                  <a:pt x="39637" y="30691"/>
                  <a:pt x="37637" y="32798"/>
                </a:cubicBezTo>
                <a:cubicBezTo>
                  <a:pt x="36517" y="33989"/>
                  <a:pt x="34624" y="33846"/>
                  <a:pt x="33124" y="33941"/>
                </a:cubicBezTo>
                <a:cubicBezTo>
                  <a:pt x="31850" y="34025"/>
                  <a:pt x="30576" y="34096"/>
                  <a:pt x="29302" y="34167"/>
                </a:cubicBezTo>
                <a:cubicBezTo>
                  <a:pt x="26397" y="34322"/>
                  <a:pt x="23504" y="34465"/>
                  <a:pt x="20611" y="34584"/>
                </a:cubicBezTo>
                <a:cubicBezTo>
                  <a:pt x="18051" y="34679"/>
                  <a:pt x="15503" y="34763"/>
                  <a:pt x="12955" y="34834"/>
                </a:cubicBezTo>
                <a:cubicBezTo>
                  <a:pt x="10860" y="34887"/>
                  <a:pt x="8707" y="35045"/>
                  <a:pt x="6587" y="35045"/>
                </a:cubicBezTo>
                <a:cubicBezTo>
                  <a:pt x="5851" y="35045"/>
                  <a:pt x="5119" y="35026"/>
                  <a:pt x="4394" y="34977"/>
                </a:cubicBezTo>
                <a:cubicBezTo>
                  <a:pt x="2966" y="34882"/>
                  <a:pt x="1715" y="34536"/>
                  <a:pt x="1299" y="32941"/>
                </a:cubicBezTo>
                <a:cubicBezTo>
                  <a:pt x="953" y="31596"/>
                  <a:pt x="1061" y="29964"/>
                  <a:pt x="1001" y="28583"/>
                </a:cubicBezTo>
                <a:cubicBezTo>
                  <a:pt x="882" y="25881"/>
                  <a:pt x="834" y="23166"/>
                  <a:pt x="858" y="20463"/>
                </a:cubicBezTo>
                <a:cubicBezTo>
                  <a:pt x="882" y="17296"/>
                  <a:pt x="1013" y="14141"/>
                  <a:pt x="1239" y="10986"/>
                </a:cubicBezTo>
                <a:cubicBezTo>
                  <a:pt x="1334" y="9641"/>
                  <a:pt x="1454" y="8283"/>
                  <a:pt x="1584" y="6938"/>
                </a:cubicBezTo>
                <a:cubicBezTo>
                  <a:pt x="1751" y="5223"/>
                  <a:pt x="1632" y="2723"/>
                  <a:pt x="3275" y="1640"/>
                </a:cubicBezTo>
                <a:cubicBezTo>
                  <a:pt x="4253" y="1007"/>
                  <a:pt x="5518" y="973"/>
                  <a:pt x="6683" y="973"/>
                </a:cubicBezTo>
                <a:cubicBezTo>
                  <a:pt x="6822" y="973"/>
                  <a:pt x="6960" y="974"/>
                  <a:pt x="7096" y="974"/>
                </a:cubicBezTo>
                <a:cubicBezTo>
                  <a:pt x="7193" y="974"/>
                  <a:pt x="7288" y="974"/>
                  <a:pt x="7383" y="973"/>
                </a:cubicBezTo>
                <a:cubicBezTo>
                  <a:pt x="8067" y="967"/>
                  <a:pt x="8752" y="964"/>
                  <a:pt x="9438" y="964"/>
                </a:cubicBezTo>
                <a:cubicBezTo>
                  <a:pt x="10124" y="964"/>
                  <a:pt x="10812" y="967"/>
                  <a:pt x="11502" y="973"/>
                </a:cubicBezTo>
                <a:cubicBezTo>
                  <a:pt x="14543" y="1007"/>
                  <a:pt x="17594" y="1084"/>
                  <a:pt x="20646" y="1215"/>
                </a:cubicBezTo>
                <a:lnTo>
                  <a:pt x="20646" y="1215"/>
                </a:lnTo>
                <a:cubicBezTo>
                  <a:pt x="20672" y="1220"/>
                  <a:pt x="20701" y="1223"/>
                  <a:pt x="20731" y="1223"/>
                </a:cubicBezTo>
                <a:cubicBezTo>
                  <a:pt x="20738" y="1223"/>
                  <a:pt x="20746" y="1223"/>
                  <a:pt x="20754" y="1223"/>
                </a:cubicBezTo>
                <a:cubicBezTo>
                  <a:pt x="20764" y="1222"/>
                  <a:pt x="20774" y="1222"/>
                  <a:pt x="20785" y="1221"/>
                </a:cubicBezTo>
                <a:lnTo>
                  <a:pt x="20785" y="1221"/>
                </a:lnTo>
                <a:cubicBezTo>
                  <a:pt x="20889" y="1225"/>
                  <a:pt x="20994" y="1230"/>
                  <a:pt x="21099" y="1235"/>
                </a:cubicBezTo>
                <a:cubicBezTo>
                  <a:pt x="21106" y="1235"/>
                  <a:pt x="21114" y="1235"/>
                  <a:pt x="21121" y="1235"/>
                </a:cubicBezTo>
                <a:cubicBezTo>
                  <a:pt x="21192" y="1235"/>
                  <a:pt x="21252" y="1218"/>
                  <a:pt x="21302" y="1190"/>
                </a:cubicBezTo>
                <a:lnTo>
                  <a:pt x="21302" y="1190"/>
                </a:lnTo>
                <a:cubicBezTo>
                  <a:pt x="23879" y="1036"/>
                  <a:pt x="26436" y="919"/>
                  <a:pt x="28999" y="919"/>
                </a:cubicBezTo>
                <a:close/>
                <a:moveTo>
                  <a:pt x="29752" y="0"/>
                </a:moveTo>
                <a:cubicBezTo>
                  <a:pt x="26735" y="0"/>
                  <a:pt x="23696" y="256"/>
                  <a:pt x="20781" y="435"/>
                </a:cubicBezTo>
                <a:lnTo>
                  <a:pt x="20781" y="435"/>
                </a:lnTo>
                <a:cubicBezTo>
                  <a:pt x="17576" y="300"/>
                  <a:pt x="14361" y="210"/>
                  <a:pt x="11157" y="187"/>
                </a:cubicBezTo>
                <a:cubicBezTo>
                  <a:pt x="9974" y="181"/>
                  <a:pt x="8660" y="72"/>
                  <a:pt x="7357" y="72"/>
                </a:cubicBezTo>
                <a:cubicBezTo>
                  <a:pt x="6037" y="72"/>
                  <a:pt x="4729" y="184"/>
                  <a:pt x="3585" y="628"/>
                </a:cubicBezTo>
                <a:cubicBezTo>
                  <a:pt x="1704" y="1366"/>
                  <a:pt x="1239" y="3080"/>
                  <a:pt x="1013" y="4926"/>
                </a:cubicBezTo>
                <a:cubicBezTo>
                  <a:pt x="632" y="8057"/>
                  <a:pt x="406" y="11212"/>
                  <a:pt x="251" y="14367"/>
                </a:cubicBezTo>
                <a:cubicBezTo>
                  <a:pt x="96" y="17522"/>
                  <a:pt x="37" y="20690"/>
                  <a:pt x="72" y="23845"/>
                </a:cubicBezTo>
                <a:cubicBezTo>
                  <a:pt x="120" y="26797"/>
                  <a:pt x="1" y="29964"/>
                  <a:pt x="501" y="32882"/>
                </a:cubicBezTo>
                <a:cubicBezTo>
                  <a:pt x="811" y="34620"/>
                  <a:pt x="2001" y="35477"/>
                  <a:pt x="3704" y="35691"/>
                </a:cubicBezTo>
                <a:cubicBezTo>
                  <a:pt x="4690" y="35820"/>
                  <a:pt x="5701" y="35866"/>
                  <a:pt x="6722" y="35866"/>
                </a:cubicBezTo>
                <a:cubicBezTo>
                  <a:pt x="8808" y="35866"/>
                  <a:pt x="10933" y="35676"/>
                  <a:pt x="12955" y="35620"/>
                </a:cubicBezTo>
                <a:cubicBezTo>
                  <a:pt x="19563" y="35441"/>
                  <a:pt x="26171" y="35156"/>
                  <a:pt x="32779" y="34751"/>
                </a:cubicBezTo>
                <a:cubicBezTo>
                  <a:pt x="34779" y="34620"/>
                  <a:pt x="37160" y="34775"/>
                  <a:pt x="38506" y="32977"/>
                </a:cubicBezTo>
                <a:cubicBezTo>
                  <a:pt x="39542" y="31584"/>
                  <a:pt x="39684" y="29703"/>
                  <a:pt x="39839" y="28024"/>
                </a:cubicBezTo>
                <a:cubicBezTo>
                  <a:pt x="40506" y="20725"/>
                  <a:pt x="40494" y="13058"/>
                  <a:pt x="39613" y="5771"/>
                </a:cubicBezTo>
                <a:cubicBezTo>
                  <a:pt x="39351" y="3545"/>
                  <a:pt x="39339" y="1199"/>
                  <a:pt x="36827" y="651"/>
                </a:cubicBezTo>
                <a:cubicBezTo>
                  <a:pt x="34532" y="162"/>
                  <a:pt x="32149" y="0"/>
                  <a:pt x="29752" y="0"/>
                </a:cubicBezTo>
                <a:close/>
              </a:path>
            </a:pathLst>
          </a:custGeom>
          <a:solidFill>
            <a:srgbClr val="3030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1" name="Google Shape;834;p25">
            <a:extLst>
              <a:ext uri="{FF2B5EF4-FFF2-40B4-BE49-F238E27FC236}">
                <a16:creationId xmlns:a16="http://schemas.microsoft.com/office/drawing/2014/main" id="{4E31F8AD-25C5-92C3-13D4-25C2FE24ECA2}"/>
              </a:ext>
            </a:extLst>
          </p:cNvPr>
          <p:cNvSpPr/>
          <p:nvPr/>
        </p:nvSpPr>
        <p:spPr>
          <a:xfrm>
            <a:off x="92116" y="8536345"/>
            <a:ext cx="1282788" cy="789039"/>
          </a:xfrm>
          <a:custGeom>
            <a:avLst/>
            <a:gdLst/>
            <a:ahLst/>
            <a:cxnLst/>
            <a:rect l="l" t="t" r="r" b="b"/>
            <a:pathLst>
              <a:path w="40506" h="35867" extrusionOk="0">
                <a:moveTo>
                  <a:pt x="28999" y="919"/>
                </a:moveTo>
                <a:cubicBezTo>
                  <a:pt x="30501" y="919"/>
                  <a:pt x="32005" y="959"/>
                  <a:pt x="33517" y="1056"/>
                </a:cubicBezTo>
                <a:cubicBezTo>
                  <a:pt x="34708" y="1140"/>
                  <a:pt x="37137" y="985"/>
                  <a:pt x="37982" y="1997"/>
                </a:cubicBezTo>
                <a:cubicBezTo>
                  <a:pt x="38446" y="2568"/>
                  <a:pt x="38518" y="3723"/>
                  <a:pt x="38637" y="4414"/>
                </a:cubicBezTo>
                <a:cubicBezTo>
                  <a:pt x="39661" y="10522"/>
                  <a:pt x="39518" y="16987"/>
                  <a:pt x="39327" y="23154"/>
                </a:cubicBezTo>
                <a:cubicBezTo>
                  <a:pt x="39244" y="25869"/>
                  <a:pt x="39637" y="30691"/>
                  <a:pt x="37637" y="32798"/>
                </a:cubicBezTo>
                <a:cubicBezTo>
                  <a:pt x="36517" y="33989"/>
                  <a:pt x="34624" y="33846"/>
                  <a:pt x="33124" y="33941"/>
                </a:cubicBezTo>
                <a:cubicBezTo>
                  <a:pt x="31850" y="34025"/>
                  <a:pt x="30576" y="34096"/>
                  <a:pt x="29302" y="34167"/>
                </a:cubicBezTo>
                <a:cubicBezTo>
                  <a:pt x="26397" y="34322"/>
                  <a:pt x="23504" y="34465"/>
                  <a:pt x="20611" y="34584"/>
                </a:cubicBezTo>
                <a:cubicBezTo>
                  <a:pt x="18051" y="34679"/>
                  <a:pt x="15503" y="34763"/>
                  <a:pt x="12955" y="34834"/>
                </a:cubicBezTo>
                <a:cubicBezTo>
                  <a:pt x="10860" y="34887"/>
                  <a:pt x="8707" y="35045"/>
                  <a:pt x="6587" y="35045"/>
                </a:cubicBezTo>
                <a:cubicBezTo>
                  <a:pt x="5851" y="35045"/>
                  <a:pt x="5119" y="35026"/>
                  <a:pt x="4394" y="34977"/>
                </a:cubicBezTo>
                <a:cubicBezTo>
                  <a:pt x="2966" y="34882"/>
                  <a:pt x="1715" y="34536"/>
                  <a:pt x="1299" y="32941"/>
                </a:cubicBezTo>
                <a:cubicBezTo>
                  <a:pt x="953" y="31596"/>
                  <a:pt x="1061" y="29964"/>
                  <a:pt x="1001" y="28583"/>
                </a:cubicBezTo>
                <a:cubicBezTo>
                  <a:pt x="882" y="25881"/>
                  <a:pt x="834" y="23166"/>
                  <a:pt x="858" y="20463"/>
                </a:cubicBezTo>
                <a:cubicBezTo>
                  <a:pt x="882" y="17296"/>
                  <a:pt x="1013" y="14141"/>
                  <a:pt x="1239" y="10986"/>
                </a:cubicBezTo>
                <a:cubicBezTo>
                  <a:pt x="1334" y="9641"/>
                  <a:pt x="1454" y="8283"/>
                  <a:pt x="1584" y="6938"/>
                </a:cubicBezTo>
                <a:cubicBezTo>
                  <a:pt x="1751" y="5223"/>
                  <a:pt x="1632" y="2723"/>
                  <a:pt x="3275" y="1640"/>
                </a:cubicBezTo>
                <a:cubicBezTo>
                  <a:pt x="4253" y="1007"/>
                  <a:pt x="5518" y="973"/>
                  <a:pt x="6683" y="973"/>
                </a:cubicBezTo>
                <a:cubicBezTo>
                  <a:pt x="6822" y="973"/>
                  <a:pt x="6960" y="974"/>
                  <a:pt x="7096" y="974"/>
                </a:cubicBezTo>
                <a:cubicBezTo>
                  <a:pt x="7193" y="974"/>
                  <a:pt x="7288" y="974"/>
                  <a:pt x="7383" y="973"/>
                </a:cubicBezTo>
                <a:cubicBezTo>
                  <a:pt x="8067" y="967"/>
                  <a:pt x="8752" y="964"/>
                  <a:pt x="9438" y="964"/>
                </a:cubicBezTo>
                <a:cubicBezTo>
                  <a:pt x="10124" y="964"/>
                  <a:pt x="10812" y="967"/>
                  <a:pt x="11502" y="973"/>
                </a:cubicBezTo>
                <a:cubicBezTo>
                  <a:pt x="14543" y="1007"/>
                  <a:pt x="17594" y="1084"/>
                  <a:pt x="20646" y="1215"/>
                </a:cubicBezTo>
                <a:lnTo>
                  <a:pt x="20646" y="1215"/>
                </a:lnTo>
                <a:cubicBezTo>
                  <a:pt x="20672" y="1220"/>
                  <a:pt x="20701" y="1223"/>
                  <a:pt x="20731" y="1223"/>
                </a:cubicBezTo>
                <a:cubicBezTo>
                  <a:pt x="20738" y="1223"/>
                  <a:pt x="20746" y="1223"/>
                  <a:pt x="20754" y="1223"/>
                </a:cubicBezTo>
                <a:cubicBezTo>
                  <a:pt x="20764" y="1222"/>
                  <a:pt x="20774" y="1222"/>
                  <a:pt x="20785" y="1221"/>
                </a:cubicBezTo>
                <a:lnTo>
                  <a:pt x="20785" y="1221"/>
                </a:lnTo>
                <a:cubicBezTo>
                  <a:pt x="20889" y="1225"/>
                  <a:pt x="20994" y="1230"/>
                  <a:pt x="21099" y="1235"/>
                </a:cubicBezTo>
                <a:cubicBezTo>
                  <a:pt x="21106" y="1235"/>
                  <a:pt x="21114" y="1235"/>
                  <a:pt x="21121" y="1235"/>
                </a:cubicBezTo>
                <a:cubicBezTo>
                  <a:pt x="21192" y="1235"/>
                  <a:pt x="21252" y="1218"/>
                  <a:pt x="21302" y="1190"/>
                </a:cubicBezTo>
                <a:lnTo>
                  <a:pt x="21302" y="1190"/>
                </a:lnTo>
                <a:cubicBezTo>
                  <a:pt x="23879" y="1036"/>
                  <a:pt x="26436" y="919"/>
                  <a:pt x="28999" y="919"/>
                </a:cubicBezTo>
                <a:close/>
                <a:moveTo>
                  <a:pt x="29752" y="0"/>
                </a:moveTo>
                <a:cubicBezTo>
                  <a:pt x="26735" y="0"/>
                  <a:pt x="23696" y="256"/>
                  <a:pt x="20781" y="435"/>
                </a:cubicBezTo>
                <a:lnTo>
                  <a:pt x="20781" y="435"/>
                </a:lnTo>
                <a:cubicBezTo>
                  <a:pt x="17576" y="300"/>
                  <a:pt x="14361" y="210"/>
                  <a:pt x="11157" y="187"/>
                </a:cubicBezTo>
                <a:cubicBezTo>
                  <a:pt x="9974" y="181"/>
                  <a:pt x="8660" y="72"/>
                  <a:pt x="7357" y="72"/>
                </a:cubicBezTo>
                <a:cubicBezTo>
                  <a:pt x="6037" y="72"/>
                  <a:pt x="4729" y="184"/>
                  <a:pt x="3585" y="628"/>
                </a:cubicBezTo>
                <a:cubicBezTo>
                  <a:pt x="1704" y="1366"/>
                  <a:pt x="1239" y="3080"/>
                  <a:pt x="1013" y="4926"/>
                </a:cubicBezTo>
                <a:cubicBezTo>
                  <a:pt x="632" y="8057"/>
                  <a:pt x="406" y="11212"/>
                  <a:pt x="251" y="14367"/>
                </a:cubicBezTo>
                <a:cubicBezTo>
                  <a:pt x="96" y="17522"/>
                  <a:pt x="37" y="20690"/>
                  <a:pt x="72" y="23845"/>
                </a:cubicBezTo>
                <a:cubicBezTo>
                  <a:pt x="120" y="26797"/>
                  <a:pt x="1" y="29964"/>
                  <a:pt x="501" y="32882"/>
                </a:cubicBezTo>
                <a:cubicBezTo>
                  <a:pt x="811" y="34620"/>
                  <a:pt x="2001" y="35477"/>
                  <a:pt x="3704" y="35691"/>
                </a:cubicBezTo>
                <a:cubicBezTo>
                  <a:pt x="4690" y="35820"/>
                  <a:pt x="5701" y="35866"/>
                  <a:pt x="6722" y="35866"/>
                </a:cubicBezTo>
                <a:cubicBezTo>
                  <a:pt x="8808" y="35866"/>
                  <a:pt x="10933" y="35676"/>
                  <a:pt x="12955" y="35620"/>
                </a:cubicBezTo>
                <a:cubicBezTo>
                  <a:pt x="19563" y="35441"/>
                  <a:pt x="26171" y="35156"/>
                  <a:pt x="32779" y="34751"/>
                </a:cubicBezTo>
                <a:cubicBezTo>
                  <a:pt x="34779" y="34620"/>
                  <a:pt x="37160" y="34775"/>
                  <a:pt x="38506" y="32977"/>
                </a:cubicBezTo>
                <a:cubicBezTo>
                  <a:pt x="39542" y="31584"/>
                  <a:pt x="39684" y="29703"/>
                  <a:pt x="39839" y="28024"/>
                </a:cubicBezTo>
                <a:cubicBezTo>
                  <a:pt x="40506" y="20725"/>
                  <a:pt x="40494" y="13058"/>
                  <a:pt x="39613" y="5771"/>
                </a:cubicBezTo>
                <a:cubicBezTo>
                  <a:pt x="39351" y="3545"/>
                  <a:pt x="39339" y="1199"/>
                  <a:pt x="36827" y="651"/>
                </a:cubicBezTo>
                <a:cubicBezTo>
                  <a:pt x="34532" y="162"/>
                  <a:pt x="32149" y="0"/>
                  <a:pt x="29752" y="0"/>
                </a:cubicBezTo>
                <a:close/>
              </a:path>
            </a:pathLst>
          </a:custGeom>
          <a:solidFill>
            <a:srgbClr val="3030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2" name="Google Shape;834;p25">
            <a:extLst>
              <a:ext uri="{FF2B5EF4-FFF2-40B4-BE49-F238E27FC236}">
                <a16:creationId xmlns:a16="http://schemas.microsoft.com/office/drawing/2014/main" id="{F2A10E3D-2461-84A0-3443-F1385517AFE6}"/>
              </a:ext>
            </a:extLst>
          </p:cNvPr>
          <p:cNvSpPr/>
          <p:nvPr/>
        </p:nvSpPr>
        <p:spPr>
          <a:xfrm>
            <a:off x="1457406" y="7641757"/>
            <a:ext cx="1282788" cy="918973"/>
          </a:xfrm>
          <a:custGeom>
            <a:avLst/>
            <a:gdLst/>
            <a:ahLst/>
            <a:cxnLst/>
            <a:rect l="l" t="t" r="r" b="b"/>
            <a:pathLst>
              <a:path w="40506" h="35867" extrusionOk="0">
                <a:moveTo>
                  <a:pt x="28999" y="919"/>
                </a:moveTo>
                <a:cubicBezTo>
                  <a:pt x="30501" y="919"/>
                  <a:pt x="32005" y="959"/>
                  <a:pt x="33517" y="1056"/>
                </a:cubicBezTo>
                <a:cubicBezTo>
                  <a:pt x="34708" y="1140"/>
                  <a:pt x="37137" y="985"/>
                  <a:pt x="37982" y="1997"/>
                </a:cubicBezTo>
                <a:cubicBezTo>
                  <a:pt x="38446" y="2568"/>
                  <a:pt x="38518" y="3723"/>
                  <a:pt x="38637" y="4414"/>
                </a:cubicBezTo>
                <a:cubicBezTo>
                  <a:pt x="39661" y="10522"/>
                  <a:pt x="39518" y="16987"/>
                  <a:pt x="39327" y="23154"/>
                </a:cubicBezTo>
                <a:cubicBezTo>
                  <a:pt x="39244" y="25869"/>
                  <a:pt x="39637" y="30691"/>
                  <a:pt x="37637" y="32798"/>
                </a:cubicBezTo>
                <a:cubicBezTo>
                  <a:pt x="36517" y="33989"/>
                  <a:pt x="34624" y="33846"/>
                  <a:pt x="33124" y="33941"/>
                </a:cubicBezTo>
                <a:cubicBezTo>
                  <a:pt x="31850" y="34025"/>
                  <a:pt x="30576" y="34096"/>
                  <a:pt x="29302" y="34167"/>
                </a:cubicBezTo>
                <a:cubicBezTo>
                  <a:pt x="26397" y="34322"/>
                  <a:pt x="23504" y="34465"/>
                  <a:pt x="20611" y="34584"/>
                </a:cubicBezTo>
                <a:cubicBezTo>
                  <a:pt x="18051" y="34679"/>
                  <a:pt x="15503" y="34763"/>
                  <a:pt x="12955" y="34834"/>
                </a:cubicBezTo>
                <a:cubicBezTo>
                  <a:pt x="10860" y="34887"/>
                  <a:pt x="8707" y="35045"/>
                  <a:pt x="6587" y="35045"/>
                </a:cubicBezTo>
                <a:cubicBezTo>
                  <a:pt x="5851" y="35045"/>
                  <a:pt x="5119" y="35026"/>
                  <a:pt x="4394" y="34977"/>
                </a:cubicBezTo>
                <a:cubicBezTo>
                  <a:pt x="2966" y="34882"/>
                  <a:pt x="1715" y="34536"/>
                  <a:pt x="1299" y="32941"/>
                </a:cubicBezTo>
                <a:cubicBezTo>
                  <a:pt x="953" y="31596"/>
                  <a:pt x="1061" y="29964"/>
                  <a:pt x="1001" y="28583"/>
                </a:cubicBezTo>
                <a:cubicBezTo>
                  <a:pt x="882" y="25881"/>
                  <a:pt x="834" y="23166"/>
                  <a:pt x="858" y="20463"/>
                </a:cubicBezTo>
                <a:cubicBezTo>
                  <a:pt x="882" y="17296"/>
                  <a:pt x="1013" y="14141"/>
                  <a:pt x="1239" y="10986"/>
                </a:cubicBezTo>
                <a:cubicBezTo>
                  <a:pt x="1334" y="9641"/>
                  <a:pt x="1454" y="8283"/>
                  <a:pt x="1584" y="6938"/>
                </a:cubicBezTo>
                <a:cubicBezTo>
                  <a:pt x="1751" y="5223"/>
                  <a:pt x="1632" y="2723"/>
                  <a:pt x="3275" y="1640"/>
                </a:cubicBezTo>
                <a:cubicBezTo>
                  <a:pt x="4253" y="1007"/>
                  <a:pt x="5518" y="973"/>
                  <a:pt x="6683" y="973"/>
                </a:cubicBezTo>
                <a:cubicBezTo>
                  <a:pt x="6822" y="973"/>
                  <a:pt x="6960" y="974"/>
                  <a:pt x="7096" y="974"/>
                </a:cubicBezTo>
                <a:cubicBezTo>
                  <a:pt x="7193" y="974"/>
                  <a:pt x="7288" y="974"/>
                  <a:pt x="7383" y="973"/>
                </a:cubicBezTo>
                <a:cubicBezTo>
                  <a:pt x="8067" y="967"/>
                  <a:pt x="8752" y="964"/>
                  <a:pt x="9438" y="964"/>
                </a:cubicBezTo>
                <a:cubicBezTo>
                  <a:pt x="10124" y="964"/>
                  <a:pt x="10812" y="967"/>
                  <a:pt x="11502" y="973"/>
                </a:cubicBezTo>
                <a:cubicBezTo>
                  <a:pt x="14543" y="1007"/>
                  <a:pt x="17594" y="1084"/>
                  <a:pt x="20646" y="1215"/>
                </a:cubicBezTo>
                <a:lnTo>
                  <a:pt x="20646" y="1215"/>
                </a:lnTo>
                <a:cubicBezTo>
                  <a:pt x="20672" y="1220"/>
                  <a:pt x="20701" y="1223"/>
                  <a:pt x="20731" y="1223"/>
                </a:cubicBezTo>
                <a:cubicBezTo>
                  <a:pt x="20738" y="1223"/>
                  <a:pt x="20746" y="1223"/>
                  <a:pt x="20754" y="1223"/>
                </a:cubicBezTo>
                <a:cubicBezTo>
                  <a:pt x="20764" y="1222"/>
                  <a:pt x="20774" y="1222"/>
                  <a:pt x="20785" y="1221"/>
                </a:cubicBezTo>
                <a:lnTo>
                  <a:pt x="20785" y="1221"/>
                </a:lnTo>
                <a:cubicBezTo>
                  <a:pt x="20889" y="1225"/>
                  <a:pt x="20994" y="1230"/>
                  <a:pt x="21099" y="1235"/>
                </a:cubicBezTo>
                <a:cubicBezTo>
                  <a:pt x="21106" y="1235"/>
                  <a:pt x="21114" y="1235"/>
                  <a:pt x="21121" y="1235"/>
                </a:cubicBezTo>
                <a:cubicBezTo>
                  <a:pt x="21192" y="1235"/>
                  <a:pt x="21252" y="1218"/>
                  <a:pt x="21302" y="1190"/>
                </a:cubicBezTo>
                <a:lnTo>
                  <a:pt x="21302" y="1190"/>
                </a:lnTo>
                <a:cubicBezTo>
                  <a:pt x="23879" y="1036"/>
                  <a:pt x="26436" y="919"/>
                  <a:pt x="28999" y="919"/>
                </a:cubicBezTo>
                <a:close/>
                <a:moveTo>
                  <a:pt x="29752" y="0"/>
                </a:moveTo>
                <a:cubicBezTo>
                  <a:pt x="26735" y="0"/>
                  <a:pt x="23696" y="256"/>
                  <a:pt x="20781" y="435"/>
                </a:cubicBezTo>
                <a:lnTo>
                  <a:pt x="20781" y="435"/>
                </a:lnTo>
                <a:cubicBezTo>
                  <a:pt x="17576" y="300"/>
                  <a:pt x="14361" y="210"/>
                  <a:pt x="11157" y="187"/>
                </a:cubicBezTo>
                <a:cubicBezTo>
                  <a:pt x="9974" y="181"/>
                  <a:pt x="8660" y="72"/>
                  <a:pt x="7357" y="72"/>
                </a:cubicBezTo>
                <a:cubicBezTo>
                  <a:pt x="6037" y="72"/>
                  <a:pt x="4729" y="184"/>
                  <a:pt x="3585" y="628"/>
                </a:cubicBezTo>
                <a:cubicBezTo>
                  <a:pt x="1704" y="1366"/>
                  <a:pt x="1239" y="3080"/>
                  <a:pt x="1013" y="4926"/>
                </a:cubicBezTo>
                <a:cubicBezTo>
                  <a:pt x="632" y="8057"/>
                  <a:pt x="406" y="11212"/>
                  <a:pt x="251" y="14367"/>
                </a:cubicBezTo>
                <a:cubicBezTo>
                  <a:pt x="96" y="17522"/>
                  <a:pt x="37" y="20690"/>
                  <a:pt x="72" y="23845"/>
                </a:cubicBezTo>
                <a:cubicBezTo>
                  <a:pt x="120" y="26797"/>
                  <a:pt x="1" y="29964"/>
                  <a:pt x="501" y="32882"/>
                </a:cubicBezTo>
                <a:cubicBezTo>
                  <a:pt x="811" y="34620"/>
                  <a:pt x="2001" y="35477"/>
                  <a:pt x="3704" y="35691"/>
                </a:cubicBezTo>
                <a:cubicBezTo>
                  <a:pt x="4690" y="35820"/>
                  <a:pt x="5701" y="35866"/>
                  <a:pt x="6722" y="35866"/>
                </a:cubicBezTo>
                <a:cubicBezTo>
                  <a:pt x="8808" y="35866"/>
                  <a:pt x="10933" y="35676"/>
                  <a:pt x="12955" y="35620"/>
                </a:cubicBezTo>
                <a:cubicBezTo>
                  <a:pt x="19563" y="35441"/>
                  <a:pt x="26171" y="35156"/>
                  <a:pt x="32779" y="34751"/>
                </a:cubicBezTo>
                <a:cubicBezTo>
                  <a:pt x="34779" y="34620"/>
                  <a:pt x="37160" y="34775"/>
                  <a:pt x="38506" y="32977"/>
                </a:cubicBezTo>
                <a:cubicBezTo>
                  <a:pt x="39542" y="31584"/>
                  <a:pt x="39684" y="29703"/>
                  <a:pt x="39839" y="28024"/>
                </a:cubicBezTo>
                <a:cubicBezTo>
                  <a:pt x="40506" y="20725"/>
                  <a:pt x="40494" y="13058"/>
                  <a:pt x="39613" y="5771"/>
                </a:cubicBezTo>
                <a:cubicBezTo>
                  <a:pt x="39351" y="3545"/>
                  <a:pt x="39339" y="1199"/>
                  <a:pt x="36827" y="651"/>
                </a:cubicBezTo>
                <a:cubicBezTo>
                  <a:pt x="34532" y="162"/>
                  <a:pt x="32149" y="0"/>
                  <a:pt x="29752" y="0"/>
                </a:cubicBezTo>
                <a:close/>
              </a:path>
            </a:pathLst>
          </a:custGeom>
          <a:solidFill>
            <a:srgbClr val="3030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3" name="Google Shape;834;p25">
            <a:extLst>
              <a:ext uri="{FF2B5EF4-FFF2-40B4-BE49-F238E27FC236}">
                <a16:creationId xmlns:a16="http://schemas.microsoft.com/office/drawing/2014/main" id="{6C07C19D-C9DC-3136-62A9-9BC760661B4B}"/>
              </a:ext>
            </a:extLst>
          </p:cNvPr>
          <p:cNvSpPr/>
          <p:nvPr/>
        </p:nvSpPr>
        <p:spPr>
          <a:xfrm>
            <a:off x="1429431" y="8586539"/>
            <a:ext cx="1282788" cy="789039"/>
          </a:xfrm>
          <a:custGeom>
            <a:avLst/>
            <a:gdLst/>
            <a:ahLst/>
            <a:cxnLst/>
            <a:rect l="l" t="t" r="r" b="b"/>
            <a:pathLst>
              <a:path w="40506" h="35867" extrusionOk="0">
                <a:moveTo>
                  <a:pt x="28999" y="919"/>
                </a:moveTo>
                <a:cubicBezTo>
                  <a:pt x="30501" y="919"/>
                  <a:pt x="32005" y="959"/>
                  <a:pt x="33517" y="1056"/>
                </a:cubicBezTo>
                <a:cubicBezTo>
                  <a:pt x="34708" y="1140"/>
                  <a:pt x="37137" y="985"/>
                  <a:pt x="37982" y="1997"/>
                </a:cubicBezTo>
                <a:cubicBezTo>
                  <a:pt x="38446" y="2568"/>
                  <a:pt x="38518" y="3723"/>
                  <a:pt x="38637" y="4414"/>
                </a:cubicBezTo>
                <a:cubicBezTo>
                  <a:pt x="39661" y="10522"/>
                  <a:pt x="39518" y="16987"/>
                  <a:pt x="39327" y="23154"/>
                </a:cubicBezTo>
                <a:cubicBezTo>
                  <a:pt x="39244" y="25869"/>
                  <a:pt x="39637" y="30691"/>
                  <a:pt x="37637" y="32798"/>
                </a:cubicBezTo>
                <a:cubicBezTo>
                  <a:pt x="36517" y="33989"/>
                  <a:pt x="34624" y="33846"/>
                  <a:pt x="33124" y="33941"/>
                </a:cubicBezTo>
                <a:cubicBezTo>
                  <a:pt x="31850" y="34025"/>
                  <a:pt x="30576" y="34096"/>
                  <a:pt x="29302" y="34167"/>
                </a:cubicBezTo>
                <a:cubicBezTo>
                  <a:pt x="26397" y="34322"/>
                  <a:pt x="23504" y="34465"/>
                  <a:pt x="20611" y="34584"/>
                </a:cubicBezTo>
                <a:cubicBezTo>
                  <a:pt x="18051" y="34679"/>
                  <a:pt x="15503" y="34763"/>
                  <a:pt x="12955" y="34834"/>
                </a:cubicBezTo>
                <a:cubicBezTo>
                  <a:pt x="10860" y="34887"/>
                  <a:pt x="8707" y="35045"/>
                  <a:pt x="6587" y="35045"/>
                </a:cubicBezTo>
                <a:cubicBezTo>
                  <a:pt x="5851" y="35045"/>
                  <a:pt x="5119" y="35026"/>
                  <a:pt x="4394" y="34977"/>
                </a:cubicBezTo>
                <a:cubicBezTo>
                  <a:pt x="2966" y="34882"/>
                  <a:pt x="1715" y="34536"/>
                  <a:pt x="1299" y="32941"/>
                </a:cubicBezTo>
                <a:cubicBezTo>
                  <a:pt x="953" y="31596"/>
                  <a:pt x="1061" y="29964"/>
                  <a:pt x="1001" y="28583"/>
                </a:cubicBezTo>
                <a:cubicBezTo>
                  <a:pt x="882" y="25881"/>
                  <a:pt x="834" y="23166"/>
                  <a:pt x="858" y="20463"/>
                </a:cubicBezTo>
                <a:cubicBezTo>
                  <a:pt x="882" y="17296"/>
                  <a:pt x="1013" y="14141"/>
                  <a:pt x="1239" y="10986"/>
                </a:cubicBezTo>
                <a:cubicBezTo>
                  <a:pt x="1334" y="9641"/>
                  <a:pt x="1454" y="8283"/>
                  <a:pt x="1584" y="6938"/>
                </a:cubicBezTo>
                <a:cubicBezTo>
                  <a:pt x="1751" y="5223"/>
                  <a:pt x="1632" y="2723"/>
                  <a:pt x="3275" y="1640"/>
                </a:cubicBezTo>
                <a:cubicBezTo>
                  <a:pt x="4253" y="1007"/>
                  <a:pt x="5518" y="973"/>
                  <a:pt x="6683" y="973"/>
                </a:cubicBezTo>
                <a:cubicBezTo>
                  <a:pt x="6822" y="973"/>
                  <a:pt x="6960" y="974"/>
                  <a:pt x="7096" y="974"/>
                </a:cubicBezTo>
                <a:cubicBezTo>
                  <a:pt x="7193" y="974"/>
                  <a:pt x="7288" y="974"/>
                  <a:pt x="7383" y="973"/>
                </a:cubicBezTo>
                <a:cubicBezTo>
                  <a:pt x="8067" y="967"/>
                  <a:pt x="8752" y="964"/>
                  <a:pt x="9438" y="964"/>
                </a:cubicBezTo>
                <a:cubicBezTo>
                  <a:pt x="10124" y="964"/>
                  <a:pt x="10812" y="967"/>
                  <a:pt x="11502" y="973"/>
                </a:cubicBezTo>
                <a:cubicBezTo>
                  <a:pt x="14543" y="1007"/>
                  <a:pt x="17594" y="1084"/>
                  <a:pt x="20646" y="1215"/>
                </a:cubicBezTo>
                <a:lnTo>
                  <a:pt x="20646" y="1215"/>
                </a:lnTo>
                <a:cubicBezTo>
                  <a:pt x="20672" y="1220"/>
                  <a:pt x="20701" y="1223"/>
                  <a:pt x="20731" y="1223"/>
                </a:cubicBezTo>
                <a:cubicBezTo>
                  <a:pt x="20738" y="1223"/>
                  <a:pt x="20746" y="1223"/>
                  <a:pt x="20754" y="1223"/>
                </a:cubicBezTo>
                <a:cubicBezTo>
                  <a:pt x="20764" y="1222"/>
                  <a:pt x="20774" y="1222"/>
                  <a:pt x="20785" y="1221"/>
                </a:cubicBezTo>
                <a:lnTo>
                  <a:pt x="20785" y="1221"/>
                </a:lnTo>
                <a:cubicBezTo>
                  <a:pt x="20889" y="1225"/>
                  <a:pt x="20994" y="1230"/>
                  <a:pt x="21099" y="1235"/>
                </a:cubicBezTo>
                <a:cubicBezTo>
                  <a:pt x="21106" y="1235"/>
                  <a:pt x="21114" y="1235"/>
                  <a:pt x="21121" y="1235"/>
                </a:cubicBezTo>
                <a:cubicBezTo>
                  <a:pt x="21192" y="1235"/>
                  <a:pt x="21252" y="1218"/>
                  <a:pt x="21302" y="1190"/>
                </a:cubicBezTo>
                <a:lnTo>
                  <a:pt x="21302" y="1190"/>
                </a:lnTo>
                <a:cubicBezTo>
                  <a:pt x="23879" y="1036"/>
                  <a:pt x="26436" y="919"/>
                  <a:pt x="28999" y="919"/>
                </a:cubicBezTo>
                <a:close/>
                <a:moveTo>
                  <a:pt x="29752" y="0"/>
                </a:moveTo>
                <a:cubicBezTo>
                  <a:pt x="26735" y="0"/>
                  <a:pt x="23696" y="256"/>
                  <a:pt x="20781" y="435"/>
                </a:cubicBezTo>
                <a:lnTo>
                  <a:pt x="20781" y="435"/>
                </a:lnTo>
                <a:cubicBezTo>
                  <a:pt x="17576" y="300"/>
                  <a:pt x="14361" y="210"/>
                  <a:pt x="11157" y="187"/>
                </a:cubicBezTo>
                <a:cubicBezTo>
                  <a:pt x="9974" y="181"/>
                  <a:pt x="8660" y="72"/>
                  <a:pt x="7357" y="72"/>
                </a:cubicBezTo>
                <a:cubicBezTo>
                  <a:pt x="6037" y="72"/>
                  <a:pt x="4729" y="184"/>
                  <a:pt x="3585" y="628"/>
                </a:cubicBezTo>
                <a:cubicBezTo>
                  <a:pt x="1704" y="1366"/>
                  <a:pt x="1239" y="3080"/>
                  <a:pt x="1013" y="4926"/>
                </a:cubicBezTo>
                <a:cubicBezTo>
                  <a:pt x="632" y="8057"/>
                  <a:pt x="406" y="11212"/>
                  <a:pt x="251" y="14367"/>
                </a:cubicBezTo>
                <a:cubicBezTo>
                  <a:pt x="96" y="17522"/>
                  <a:pt x="37" y="20690"/>
                  <a:pt x="72" y="23845"/>
                </a:cubicBezTo>
                <a:cubicBezTo>
                  <a:pt x="120" y="26797"/>
                  <a:pt x="1" y="29964"/>
                  <a:pt x="501" y="32882"/>
                </a:cubicBezTo>
                <a:cubicBezTo>
                  <a:pt x="811" y="34620"/>
                  <a:pt x="2001" y="35477"/>
                  <a:pt x="3704" y="35691"/>
                </a:cubicBezTo>
                <a:cubicBezTo>
                  <a:pt x="4690" y="35820"/>
                  <a:pt x="5701" y="35866"/>
                  <a:pt x="6722" y="35866"/>
                </a:cubicBezTo>
                <a:cubicBezTo>
                  <a:pt x="8808" y="35866"/>
                  <a:pt x="10933" y="35676"/>
                  <a:pt x="12955" y="35620"/>
                </a:cubicBezTo>
                <a:cubicBezTo>
                  <a:pt x="19563" y="35441"/>
                  <a:pt x="26171" y="35156"/>
                  <a:pt x="32779" y="34751"/>
                </a:cubicBezTo>
                <a:cubicBezTo>
                  <a:pt x="34779" y="34620"/>
                  <a:pt x="37160" y="34775"/>
                  <a:pt x="38506" y="32977"/>
                </a:cubicBezTo>
                <a:cubicBezTo>
                  <a:pt x="39542" y="31584"/>
                  <a:pt x="39684" y="29703"/>
                  <a:pt x="39839" y="28024"/>
                </a:cubicBezTo>
                <a:cubicBezTo>
                  <a:pt x="40506" y="20725"/>
                  <a:pt x="40494" y="13058"/>
                  <a:pt x="39613" y="5771"/>
                </a:cubicBezTo>
                <a:cubicBezTo>
                  <a:pt x="39351" y="3545"/>
                  <a:pt x="39339" y="1199"/>
                  <a:pt x="36827" y="651"/>
                </a:cubicBezTo>
                <a:cubicBezTo>
                  <a:pt x="34532" y="162"/>
                  <a:pt x="32149" y="0"/>
                  <a:pt x="29752" y="0"/>
                </a:cubicBezTo>
                <a:close/>
              </a:path>
            </a:pathLst>
          </a:custGeom>
          <a:solidFill>
            <a:srgbClr val="3030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9" name="กล่องข้อความ 208">
            <a:extLst>
              <a:ext uri="{FF2B5EF4-FFF2-40B4-BE49-F238E27FC236}">
                <a16:creationId xmlns:a16="http://schemas.microsoft.com/office/drawing/2014/main" id="{22B6BDDE-76FD-E365-9710-F5C4148A2EA7}"/>
              </a:ext>
            </a:extLst>
          </p:cNvPr>
          <p:cNvSpPr txBox="1"/>
          <p:nvPr/>
        </p:nvSpPr>
        <p:spPr>
          <a:xfrm>
            <a:off x="4242107" y="9490977"/>
            <a:ext cx="3341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หน่วยงาน...................</a:t>
            </a:r>
          </a:p>
        </p:txBody>
      </p:sp>
      <p:sp>
        <p:nvSpPr>
          <p:cNvPr id="48" name="Rectangle 5">
            <a:extLst>
              <a:ext uri="{FF2B5EF4-FFF2-40B4-BE49-F238E27FC236}">
                <a16:creationId xmlns:a16="http://schemas.microsoft.com/office/drawing/2014/main" id="{AFBFE59B-8C3F-FA36-380E-F540E633E4BB}"/>
              </a:ext>
            </a:extLst>
          </p:cNvPr>
          <p:cNvSpPr/>
          <p:nvPr/>
        </p:nvSpPr>
        <p:spPr>
          <a:xfrm>
            <a:off x="667808" y="2219877"/>
            <a:ext cx="36608" cy="811324"/>
          </a:xfrm>
          <a:prstGeom prst="rect">
            <a:avLst/>
          </a:prstGeom>
          <a:solidFill>
            <a:srgbClr val="E6260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54" name="Rectangle 6">
            <a:extLst>
              <a:ext uri="{FF2B5EF4-FFF2-40B4-BE49-F238E27FC236}">
                <a16:creationId xmlns:a16="http://schemas.microsoft.com/office/drawing/2014/main" id="{D18AC1EE-908A-8305-1EBA-C968AF7832E4}"/>
              </a:ext>
            </a:extLst>
          </p:cNvPr>
          <p:cNvSpPr/>
          <p:nvPr/>
        </p:nvSpPr>
        <p:spPr>
          <a:xfrm>
            <a:off x="2801503" y="2219877"/>
            <a:ext cx="36608" cy="811324"/>
          </a:xfrm>
          <a:prstGeom prst="rect">
            <a:avLst/>
          </a:prstGeom>
          <a:solidFill>
            <a:srgbClr val="90C22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55" name="Rectangle 7">
            <a:extLst>
              <a:ext uri="{FF2B5EF4-FFF2-40B4-BE49-F238E27FC236}">
                <a16:creationId xmlns:a16="http://schemas.microsoft.com/office/drawing/2014/main" id="{EB46C3EF-C230-2641-E995-14704ED965AA}"/>
              </a:ext>
            </a:extLst>
          </p:cNvPr>
          <p:cNvSpPr/>
          <p:nvPr/>
        </p:nvSpPr>
        <p:spPr>
          <a:xfrm>
            <a:off x="4935199" y="2219877"/>
            <a:ext cx="36608" cy="811324"/>
          </a:xfrm>
          <a:prstGeom prst="rect">
            <a:avLst/>
          </a:prstGeom>
          <a:solidFill>
            <a:srgbClr val="0680C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56" name="Rectangle 8">
            <a:extLst>
              <a:ext uri="{FF2B5EF4-FFF2-40B4-BE49-F238E27FC236}">
                <a16:creationId xmlns:a16="http://schemas.microsoft.com/office/drawing/2014/main" id="{6E323DDC-ECA8-EB50-A77F-6E82BD4EC331}"/>
              </a:ext>
            </a:extLst>
          </p:cNvPr>
          <p:cNvSpPr/>
          <p:nvPr/>
        </p:nvSpPr>
        <p:spPr>
          <a:xfrm>
            <a:off x="3868351" y="2219002"/>
            <a:ext cx="36608" cy="424979"/>
          </a:xfrm>
          <a:prstGeom prst="rect">
            <a:avLst/>
          </a:prstGeom>
          <a:solidFill>
            <a:srgbClr val="07A39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57" name="Rectangle 9">
            <a:extLst>
              <a:ext uri="{FF2B5EF4-FFF2-40B4-BE49-F238E27FC236}">
                <a16:creationId xmlns:a16="http://schemas.microsoft.com/office/drawing/2014/main" id="{5F3AE094-6736-6C08-83AC-4D50DCE8867F}"/>
              </a:ext>
            </a:extLst>
          </p:cNvPr>
          <p:cNvSpPr/>
          <p:nvPr/>
        </p:nvSpPr>
        <p:spPr>
          <a:xfrm>
            <a:off x="1734656" y="2219003"/>
            <a:ext cx="36608" cy="424979"/>
          </a:xfrm>
          <a:prstGeom prst="rect">
            <a:avLst/>
          </a:prstGeom>
          <a:solidFill>
            <a:srgbClr val="FBA2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27" name="Rounded Rectangle 51">
            <a:extLst>
              <a:ext uri="{FF2B5EF4-FFF2-40B4-BE49-F238E27FC236}">
                <a16:creationId xmlns:a16="http://schemas.microsoft.com/office/drawing/2014/main" id="{373FD860-B974-0B1D-0131-626B1A47C703}"/>
              </a:ext>
            </a:extLst>
          </p:cNvPr>
          <p:cNvSpPr/>
          <p:nvPr/>
        </p:nvSpPr>
        <p:spPr>
          <a:xfrm rot="5400000" flipH="1">
            <a:off x="3652741" y="2562635"/>
            <a:ext cx="466679" cy="624663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rgbClr val="07A39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28" name="Rounded Rectangle 51">
            <a:extLst>
              <a:ext uri="{FF2B5EF4-FFF2-40B4-BE49-F238E27FC236}">
                <a16:creationId xmlns:a16="http://schemas.microsoft.com/office/drawing/2014/main" id="{B2F8D4B7-3F56-2137-C47E-CFE95EC2FDAC}"/>
              </a:ext>
            </a:extLst>
          </p:cNvPr>
          <p:cNvSpPr/>
          <p:nvPr/>
        </p:nvSpPr>
        <p:spPr>
          <a:xfrm rot="5400000" flipH="1">
            <a:off x="4718000" y="2949064"/>
            <a:ext cx="466679" cy="624663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rgbClr val="0680C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29" name="Rounded Rectangle 51">
            <a:extLst>
              <a:ext uri="{FF2B5EF4-FFF2-40B4-BE49-F238E27FC236}">
                <a16:creationId xmlns:a16="http://schemas.microsoft.com/office/drawing/2014/main" id="{83EE14CB-F0DB-E3CC-68C1-32DF3745DD0A}"/>
              </a:ext>
            </a:extLst>
          </p:cNvPr>
          <p:cNvSpPr/>
          <p:nvPr/>
        </p:nvSpPr>
        <p:spPr>
          <a:xfrm rot="5400000" flipH="1">
            <a:off x="2584672" y="2952209"/>
            <a:ext cx="466679" cy="624663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rgbClr val="90C22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30" name="Rounded Rectangle 51">
            <a:extLst>
              <a:ext uri="{FF2B5EF4-FFF2-40B4-BE49-F238E27FC236}">
                <a16:creationId xmlns:a16="http://schemas.microsoft.com/office/drawing/2014/main" id="{F4E42655-3079-CEEA-3FB5-F1367FA78FF2}"/>
              </a:ext>
            </a:extLst>
          </p:cNvPr>
          <p:cNvSpPr/>
          <p:nvPr/>
        </p:nvSpPr>
        <p:spPr>
          <a:xfrm rot="5400000" flipH="1">
            <a:off x="451343" y="2955354"/>
            <a:ext cx="466679" cy="624663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rgbClr val="E6260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31" name="Rounded Rectangle 51">
            <a:extLst>
              <a:ext uri="{FF2B5EF4-FFF2-40B4-BE49-F238E27FC236}">
                <a16:creationId xmlns:a16="http://schemas.microsoft.com/office/drawing/2014/main" id="{88AAFFDD-98D9-B6F3-BC96-DBE619455897}"/>
              </a:ext>
            </a:extLst>
          </p:cNvPr>
          <p:cNvSpPr/>
          <p:nvPr/>
        </p:nvSpPr>
        <p:spPr>
          <a:xfrm rot="5400000" flipH="1">
            <a:off x="1518746" y="2577159"/>
            <a:ext cx="466679" cy="624663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rgbClr val="FBA2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65" name="Rectangle 7">
            <a:extLst>
              <a:ext uri="{FF2B5EF4-FFF2-40B4-BE49-F238E27FC236}">
                <a16:creationId xmlns:a16="http://schemas.microsoft.com/office/drawing/2014/main" id="{939D64E8-04DC-8A10-E3BA-AB950A3B99AD}"/>
              </a:ext>
            </a:extLst>
          </p:cNvPr>
          <p:cNvSpPr/>
          <p:nvPr/>
        </p:nvSpPr>
        <p:spPr>
          <a:xfrm>
            <a:off x="6055860" y="1896481"/>
            <a:ext cx="36608" cy="811324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76" name="Rounded Rectangle 51">
            <a:extLst>
              <a:ext uri="{FF2B5EF4-FFF2-40B4-BE49-F238E27FC236}">
                <a16:creationId xmlns:a16="http://schemas.microsoft.com/office/drawing/2014/main" id="{CA17C1DA-2E23-A0A5-A3AB-12F63C3B8AB2}"/>
              </a:ext>
            </a:extLst>
          </p:cNvPr>
          <p:cNvSpPr/>
          <p:nvPr/>
        </p:nvSpPr>
        <p:spPr>
          <a:xfrm rot="5400000" flipH="1">
            <a:off x="5838661" y="2625668"/>
            <a:ext cx="466679" cy="624663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rgbClr val="7030A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77" name="Google Shape;1448;p33">
            <a:extLst>
              <a:ext uri="{FF2B5EF4-FFF2-40B4-BE49-F238E27FC236}">
                <a16:creationId xmlns:a16="http://schemas.microsoft.com/office/drawing/2014/main" id="{7BC10CCE-8D65-F00D-C404-36265D1E996D}"/>
              </a:ext>
            </a:extLst>
          </p:cNvPr>
          <p:cNvSpPr/>
          <p:nvPr/>
        </p:nvSpPr>
        <p:spPr>
          <a:xfrm>
            <a:off x="118004" y="3558206"/>
            <a:ext cx="921094" cy="1093471"/>
          </a:xfrm>
          <a:prstGeom prst="roundRect">
            <a:avLst>
              <a:gd name="adj" fmla="val 16667"/>
            </a:avLst>
          </a:prstGeom>
          <a:solidFill>
            <a:srgbClr val="D5F1F3"/>
          </a:solidFill>
          <a:ln w="9525" cap="flat" cmpd="sng">
            <a:solidFill>
              <a:srgbClr val="32AE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  <a:defRPr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78" name="Google Shape;1448;p33">
            <a:extLst>
              <a:ext uri="{FF2B5EF4-FFF2-40B4-BE49-F238E27FC236}">
                <a16:creationId xmlns:a16="http://schemas.microsoft.com/office/drawing/2014/main" id="{0139391F-8D2D-4ED4-9747-3D8733A6A861}"/>
              </a:ext>
            </a:extLst>
          </p:cNvPr>
          <p:cNvSpPr/>
          <p:nvPr/>
        </p:nvSpPr>
        <p:spPr>
          <a:xfrm>
            <a:off x="1236416" y="3156470"/>
            <a:ext cx="921094" cy="1093471"/>
          </a:xfrm>
          <a:prstGeom prst="roundRect">
            <a:avLst>
              <a:gd name="adj" fmla="val 16667"/>
            </a:avLst>
          </a:prstGeom>
          <a:solidFill>
            <a:srgbClr val="D5F1F3"/>
          </a:solidFill>
          <a:ln w="9525" cap="flat" cmpd="sng">
            <a:solidFill>
              <a:srgbClr val="32AE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  <a:defRPr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79" name="Google Shape;1448;p33">
            <a:extLst>
              <a:ext uri="{FF2B5EF4-FFF2-40B4-BE49-F238E27FC236}">
                <a16:creationId xmlns:a16="http://schemas.microsoft.com/office/drawing/2014/main" id="{0EFEFC5D-EB0E-3757-10AB-075F3AABDC29}"/>
              </a:ext>
            </a:extLst>
          </p:cNvPr>
          <p:cNvSpPr/>
          <p:nvPr/>
        </p:nvSpPr>
        <p:spPr>
          <a:xfrm>
            <a:off x="2390006" y="3510849"/>
            <a:ext cx="921094" cy="1093471"/>
          </a:xfrm>
          <a:prstGeom prst="roundRect">
            <a:avLst>
              <a:gd name="adj" fmla="val 16667"/>
            </a:avLst>
          </a:prstGeom>
          <a:solidFill>
            <a:srgbClr val="D5F1F3"/>
          </a:solidFill>
          <a:ln w="9525" cap="flat" cmpd="sng">
            <a:solidFill>
              <a:srgbClr val="32AE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  <a:defRPr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80" name="Google Shape;1448;p33">
            <a:extLst>
              <a:ext uri="{FF2B5EF4-FFF2-40B4-BE49-F238E27FC236}">
                <a16:creationId xmlns:a16="http://schemas.microsoft.com/office/drawing/2014/main" id="{0B1AAB3B-6FFC-BC16-22CE-F2C6F6672B34}"/>
              </a:ext>
            </a:extLst>
          </p:cNvPr>
          <p:cNvSpPr/>
          <p:nvPr/>
        </p:nvSpPr>
        <p:spPr>
          <a:xfrm>
            <a:off x="3410883" y="3285046"/>
            <a:ext cx="921094" cy="1093471"/>
          </a:xfrm>
          <a:prstGeom prst="roundRect">
            <a:avLst>
              <a:gd name="adj" fmla="val 16667"/>
            </a:avLst>
          </a:prstGeom>
          <a:solidFill>
            <a:srgbClr val="D5F1F3"/>
          </a:solidFill>
          <a:ln w="9525" cap="flat" cmpd="sng">
            <a:solidFill>
              <a:srgbClr val="32AE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  <a:defRPr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81" name="Google Shape;1448;p33">
            <a:extLst>
              <a:ext uri="{FF2B5EF4-FFF2-40B4-BE49-F238E27FC236}">
                <a16:creationId xmlns:a16="http://schemas.microsoft.com/office/drawing/2014/main" id="{17DEC85C-14F0-8547-FD10-775C0C85C0D1}"/>
              </a:ext>
            </a:extLst>
          </p:cNvPr>
          <p:cNvSpPr/>
          <p:nvPr/>
        </p:nvSpPr>
        <p:spPr>
          <a:xfrm>
            <a:off x="4436189" y="3566699"/>
            <a:ext cx="921094" cy="1093471"/>
          </a:xfrm>
          <a:prstGeom prst="roundRect">
            <a:avLst>
              <a:gd name="adj" fmla="val 16667"/>
            </a:avLst>
          </a:prstGeom>
          <a:solidFill>
            <a:srgbClr val="D5F1F3"/>
          </a:solidFill>
          <a:ln w="9525" cap="flat" cmpd="sng">
            <a:solidFill>
              <a:srgbClr val="32AE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  <a:defRPr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82" name="Google Shape;1448;p33">
            <a:extLst>
              <a:ext uri="{FF2B5EF4-FFF2-40B4-BE49-F238E27FC236}">
                <a16:creationId xmlns:a16="http://schemas.microsoft.com/office/drawing/2014/main" id="{9AA1B5CF-4114-4D22-7A29-5CFDFB04C721}"/>
              </a:ext>
            </a:extLst>
          </p:cNvPr>
          <p:cNvSpPr/>
          <p:nvPr/>
        </p:nvSpPr>
        <p:spPr>
          <a:xfrm>
            <a:off x="5585613" y="3242429"/>
            <a:ext cx="921094" cy="1093471"/>
          </a:xfrm>
          <a:prstGeom prst="roundRect">
            <a:avLst>
              <a:gd name="adj" fmla="val 16667"/>
            </a:avLst>
          </a:prstGeom>
          <a:solidFill>
            <a:srgbClr val="D5F1F3"/>
          </a:solidFill>
          <a:ln w="9525" cap="flat" cmpd="sng">
            <a:solidFill>
              <a:srgbClr val="32AE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  <a:defRPr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297" name="กลุ่ม 296">
            <a:extLst>
              <a:ext uri="{FF2B5EF4-FFF2-40B4-BE49-F238E27FC236}">
                <a16:creationId xmlns:a16="http://schemas.microsoft.com/office/drawing/2014/main" id="{D1E78093-7FA6-850A-0415-FBBBE0048B5C}"/>
              </a:ext>
            </a:extLst>
          </p:cNvPr>
          <p:cNvGrpSpPr/>
          <p:nvPr/>
        </p:nvGrpSpPr>
        <p:grpSpPr>
          <a:xfrm>
            <a:off x="3868351" y="5105040"/>
            <a:ext cx="2841497" cy="2786683"/>
            <a:chOff x="1133477" y="2011498"/>
            <a:chExt cx="4000498" cy="4016996"/>
          </a:xfrm>
        </p:grpSpPr>
        <p:sp>
          <p:nvSpPr>
            <p:cNvPr id="285" name="Oval 37">
              <a:extLst>
                <a:ext uri="{FF2B5EF4-FFF2-40B4-BE49-F238E27FC236}">
                  <a16:creationId xmlns:a16="http://schemas.microsoft.com/office/drawing/2014/main" id="{FBB9565D-787F-6917-59E8-2AD4952FF8E2}"/>
                </a:ext>
              </a:extLst>
            </p:cNvPr>
            <p:cNvSpPr/>
            <p:nvPr/>
          </p:nvSpPr>
          <p:spPr>
            <a:xfrm>
              <a:off x="1133477" y="2011498"/>
              <a:ext cx="2359269" cy="2083015"/>
            </a:xfrm>
            <a:custGeom>
              <a:avLst/>
              <a:gdLst>
                <a:gd name="connsiteX0" fmla="*/ 1395166 w 1656184"/>
                <a:gd name="connsiteY0" fmla="*/ 1414051 h 1462256"/>
                <a:gd name="connsiteX1" fmla="*/ 1404159 w 1656184"/>
                <a:gd name="connsiteY1" fmla="*/ 1421466 h 1462256"/>
                <a:gd name="connsiteX2" fmla="*/ 1354721 w 1656184"/>
                <a:gd name="connsiteY2" fmla="*/ 1462256 h 1462256"/>
                <a:gd name="connsiteX3" fmla="*/ 1395166 w 1656184"/>
                <a:gd name="connsiteY3" fmla="*/ 1414051 h 1462256"/>
                <a:gd name="connsiteX4" fmla="*/ 1407188 w 1656184"/>
                <a:gd name="connsiteY4" fmla="*/ 1400115 h 1462256"/>
                <a:gd name="connsiteX5" fmla="*/ 1395166 w 1656184"/>
                <a:gd name="connsiteY5" fmla="*/ 1414051 h 1462256"/>
                <a:gd name="connsiteX6" fmla="*/ 1395020 w 1656184"/>
                <a:gd name="connsiteY6" fmla="*/ 1413931 h 1462256"/>
                <a:gd name="connsiteX7" fmla="*/ 1407188 w 1656184"/>
                <a:gd name="connsiteY7" fmla="*/ 1400115 h 1462256"/>
                <a:gd name="connsiteX8" fmla="*/ 828092 w 1656184"/>
                <a:gd name="connsiteY8" fmla="*/ 0 h 1462256"/>
                <a:gd name="connsiteX9" fmla="*/ 1656184 w 1656184"/>
                <a:gd name="connsiteY9" fmla="*/ 828092 h 1462256"/>
                <a:gd name="connsiteX10" fmla="*/ 1420433 w 1656184"/>
                <a:gd name="connsiteY10" fmla="*/ 1405411 h 1462256"/>
                <a:gd name="connsiteX11" fmla="*/ 828092 w 1656184"/>
                <a:gd name="connsiteY11" fmla="*/ 1152822 h 1462256"/>
                <a:gd name="connsiteX12" fmla="*/ 235002 w 1656184"/>
                <a:gd name="connsiteY12" fmla="*/ 1404503 h 1462256"/>
                <a:gd name="connsiteX13" fmla="*/ 0 w 1656184"/>
                <a:gd name="connsiteY13" fmla="*/ 828092 h 1462256"/>
                <a:gd name="connsiteX14" fmla="*/ 196089 w 1656184"/>
                <a:gd name="connsiteY14" fmla="*/ 298844 h 1462256"/>
                <a:gd name="connsiteX15" fmla="*/ 357732 w 1656184"/>
                <a:gd name="connsiteY15" fmla="*/ 147502 h 1462256"/>
                <a:gd name="connsiteX16" fmla="*/ 828092 w 1656184"/>
                <a:gd name="connsiteY16" fmla="*/ 0 h 1462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6184" h="1462256">
                  <a:moveTo>
                    <a:pt x="1395166" y="1414051"/>
                  </a:moveTo>
                  <a:lnTo>
                    <a:pt x="1404159" y="1421466"/>
                  </a:lnTo>
                  <a:lnTo>
                    <a:pt x="1354721" y="1462256"/>
                  </a:lnTo>
                  <a:lnTo>
                    <a:pt x="1395166" y="1414051"/>
                  </a:lnTo>
                  <a:close/>
                  <a:moveTo>
                    <a:pt x="1407188" y="1400115"/>
                  </a:moveTo>
                  <a:cubicBezTo>
                    <a:pt x="1402752" y="1404328"/>
                    <a:pt x="1398363" y="1408590"/>
                    <a:pt x="1395166" y="1414051"/>
                  </a:cubicBezTo>
                  <a:lnTo>
                    <a:pt x="1395020" y="1413931"/>
                  </a:lnTo>
                  <a:lnTo>
                    <a:pt x="1407188" y="1400115"/>
                  </a:lnTo>
                  <a:close/>
                  <a:moveTo>
                    <a:pt x="828092" y="0"/>
                  </a:moveTo>
                  <a:cubicBezTo>
                    <a:pt x="1285435" y="0"/>
                    <a:pt x="1656184" y="370749"/>
                    <a:pt x="1656184" y="828092"/>
                  </a:cubicBezTo>
                  <a:cubicBezTo>
                    <a:pt x="1656184" y="1052939"/>
                    <a:pt x="1566572" y="1256855"/>
                    <a:pt x="1420433" y="1405411"/>
                  </a:cubicBezTo>
                  <a:cubicBezTo>
                    <a:pt x="1271659" y="1249071"/>
                    <a:pt x="1061116" y="1152822"/>
                    <a:pt x="828092" y="1152822"/>
                  </a:cubicBezTo>
                  <a:cubicBezTo>
                    <a:pt x="595173" y="1152822"/>
                    <a:pt x="384715" y="1248984"/>
                    <a:pt x="235002" y="1404503"/>
                  </a:cubicBezTo>
                  <a:cubicBezTo>
                    <a:pt x="89276" y="1256089"/>
                    <a:pt x="0" y="1052516"/>
                    <a:pt x="0" y="828092"/>
                  </a:cubicBezTo>
                  <a:cubicBezTo>
                    <a:pt x="0" y="625700"/>
                    <a:pt x="72608" y="440267"/>
                    <a:pt x="196089" y="298844"/>
                  </a:cubicBezTo>
                  <a:lnTo>
                    <a:pt x="357732" y="147502"/>
                  </a:lnTo>
                  <a:cubicBezTo>
                    <a:pt x="490929" y="54231"/>
                    <a:pt x="653177" y="0"/>
                    <a:pt x="828092" y="0"/>
                  </a:cubicBezTo>
                  <a:close/>
                </a:path>
              </a:pathLst>
            </a:custGeom>
            <a:solidFill>
              <a:srgbClr val="17B6FF"/>
            </a:solidFill>
            <a:ln w="190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286" name="Oval 33">
              <a:extLst>
                <a:ext uri="{FF2B5EF4-FFF2-40B4-BE49-F238E27FC236}">
                  <a16:creationId xmlns:a16="http://schemas.microsoft.com/office/drawing/2014/main" id="{5B5DFE86-3F15-BA02-5E63-4ADD9DCBD1CC}"/>
                </a:ext>
              </a:extLst>
            </p:cNvPr>
            <p:cNvSpPr/>
            <p:nvPr/>
          </p:nvSpPr>
          <p:spPr>
            <a:xfrm>
              <a:off x="3120712" y="2011499"/>
              <a:ext cx="2013263" cy="2359268"/>
            </a:xfrm>
            <a:custGeom>
              <a:avLst/>
              <a:gdLst>
                <a:gd name="connsiteX0" fmla="*/ 585200 w 1413292"/>
                <a:gd name="connsiteY0" fmla="*/ 0 h 1656184"/>
                <a:gd name="connsiteX1" fmla="*/ 1074079 w 1413292"/>
                <a:gd name="connsiteY1" fmla="*/ 162782 h 1656184"/>
                <a:gd name="connsiteX2" fmla="*/ 1238206 w 1413292"/>
                <a:gd name="connsiteY2" fmla="*/ 324301 h 1656184"/>
                <a:gd name="connsiteX3" fmla="*/ 1413292 w 1413292"/>
                <a:gd name="connsiteY3" fmla="*/ 828092 h 1656184"/>
                <a:gd name="connsiteX4" fmla="*/ 585200 w 1413292"/>
                <a:gd name="connsiteY4" fmla="*/ 1656184 h 1656184"/>
                <a:gd name="connsiteX5" fmla="*/ 0 w 1413292"/>
                <a:gd name="connsiteY5" fmla="*/ 1413930 h 1656184"/>
                <a:gd name="connsiteX6" fmla="*/ 261164 w 1413292"/>
                <a:gd name="connsiteY6" fmla="*/ 813015 h 1656184"/>
                <a:gd name="connsiteX7" fmla="*/ 18273 w 1413292"/>
                <a:gd name="connsiteY7" fmla="*/ 227178 h 1656184"/>
                <a:gd name="connsiteX8" fmla="*/ 585200 w 1413292"/>
                <a:gd name="connsiteY8" fmla="*/ 0 h 1656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13292" h="1656184">
                  <a:moveTo>
                    <a:pt x="585200" y="0"/>
                  </a:moveTo>
                  <a:cubicBezTo>
                    <a:pt x="768725" y="0"/>
                    <a:pt x="938305" y="59702"/>
                    <a:pt x="1074079" y="162782"/>
                  </a:cubicBezTo>
                  <a:lnTo>
                    <a:pt x="1238206" y="324301"/>
                  </a:lnTo>
                  <a:cubicBezTo>
                    <a:pt x="1348977" y="462146"/>
                    <a:pt x="1413292" y="637608"/>
                    <a:pt x="1413292" y="828092"/>
                  </a:cubicBezTo>
                  <a:cubicBezTo>
                    <a:pt x="1413292" y="1285435"/>
                    <a:pt x="1042543" y="1656184"/>
                    <a:pt x="585200" y="1656184"/>
                  </a:cubicBezTo>
                  <a:cubicBezTo>
                    <a:pt x="356691" y="1656184"/>
                    <a:pt x="149799" y="1563628"/>
                    <a:pt x="0" y="1413930"/>
                  </a:cubicBezTo>
                  <a:cubicBezTo>
                    <a:pt x="161319" y="1264368"/>
                    <a:pt x="261164" y="1050352"/>
                    <a:pt x="261164" y="813015"/>
                  </a:cubicBezTo>
                  <a:cubicBezTo>
                    <a:pt x="261164" y="584182"/>
                    <a:pt x="168346" y="377027"/>
                    <a:pt x="18273" y="227178"/>
                  </a:cubicBezTo>
                  <a:cubicBezTo>
                    <a:pt x="165226" y="85796"/>
                    <a:pt x="365194" y="0"/>
                    <a:pt x="585200" y="0"/>
                  </a:cubicBezTo>
                  <a:close/>
                </a:path>
              </a:pathLst>
            </a:custGeom>
            <a:solidFill>
              <a:srgbClr val="FFD434"/>
            </a:solidFill>
            <a:ln w="190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287" name="Oval 35">
              <a:extLst>
                <a:ext uri="{FF2B5EF4-FFF2-40B4-BE49-F238E27FC236}">
                  <a16:creationId xmlns:a16="http://schemas.microsoft.com/office/drawing/2014/main" id="{F7C6AE09-D2C8-4679-77E4-08ACDAFABD9F}"/>
                </a:ext>
              </a:extLst>
            </p:cNvPr>
            <p:cNvSpPr/>
            <p:nvPr/>
          </p:nvSpPr>
          <p:spPr>
            <a:xfrm>
              <a:off x="2774706" y="4000021"/>
              <a:ext cx="2359269" cy="2028473"/>
            </a:xfrm>
            <a:custGeom>
              <a:avLst/>
              <a:gdLst>
                <a:gd name="connsiteX0" fmla="*/ 1414962 w 1656184"/>
                <a:gd name="connsiteY0" fmla="*/ 11928 h 1423969"/>
                <a:gd name="connsiteX1" fmla="*/ 1656184 w 1656184"/>
                <a:gd name="connsiteY1" fmla="*/ 595877 h 1423969"/>
                <a:gd name="connsiteX2" fmla="*/ 1446084 w 1656184"/>
                <a:gd name="connsiteY2" fmla="*/ 1142107 h 1423969"/>
                <a:gd name="connsiteX3" fmla="*/ 1497925 w 1656184"/>
                <a:gd name="connsiteY3" fmla="*/ 1337129 h 1423969"/>
                <a:gd name="connsiteX4" fmla="*/ 1291451 w 1656184"/>
                <a:gd name="connsiteY4" fmla="*/ 1282244 h 1423969"/>
                <a:gd name="connsiteX5" fmla="*/ 828092 w 1656184"/>
                <a:gd name="connsiteY5" fmla="*/ 1423969 h 1423969"/>
                <a:gd name="connsiteX6" fmla="*/ 0 w 1656184"/>
                <a:gd name="connsiteY6" fmla="*/ 595877 h 1423969"/>
                <a:gd name="connsiteX7" fmla="*/ 243038 w 1656184"/>
                <a:gd name="connsiteY7" fmla="*/ 13936 h 1423969"/>
                <a:gd name="connsiteX8" fmla="*/ 828092 w 1656184"/>
                <a:gd name="connsiteY8" fmla="*/ 256070 h 1423969"/>
                <a:gd name="connsiteX9" fmla="*/ 1414962 w 1656184"/>
                <a:gd name="connsiteY9" fmla="*/ 11928 h 1423969"/>
                <a:gd name="connsiteX10" fmla="*/ 255060 w 1656184"/>
                <a:gd name="connsiteY10" fmla="*/ 0 h 1423969"/>
                <a:gd name="connsiteX11" fmla="*/ 243038 w 1656184"/>
                <a:gd name="connsiteY11" fmla="*/ 13936 h 1423969"/>
                <a:gd name="connsiteX12" fmla="*/ 242892 w 1656184"/>
                <a:gd name="connsiteY12" fmla="*/ 13816 h 1423969"/>
                <a:gd name="connsiteX13" fmla="*/ 255060 w 1656184"/>
                <a:gd name="connsiteY13" fmla="*/ 0 h 1423969"/>
                <a:gd name="connsiteX0" fmla="*/ 1414962 w 1656184"/>
                <a:gd name="connsiteY0" fmla="*/ 11928 h 1423969"/>
                <a:gd name="connsiteX1" fmla="*/ 1656184 w 1656184"/>
                <a:gd name="connsiteY1" fmla="*/ 595877 h 1423969"/>
                <a:gd name="connsiteX2" fmla="*/ 1446084 w 1656184"/>
                <a:gd name="connsiteY2" fmla="*/ 1142107 h 1423969"/>
                <a:gd name="connsiteX3" fmla="*/ 1291451 w 1656184"/>
                <a:gd name="connsiteY3" fmla="*/ 1282244 h 1423969"/>
                <a:gd name="connsiteX4" fmla="*/ 828092 w 1656184"/>
                <a:gd name="connsiteY4" fmla="*/ 1423969 h 1423969"/>
                <a:gd name="connsiteX5" fmla="*/ 0 w 1656184"/>
                <a:gd name="connsiteY5" fmla="*/ 595877 h 1423969"/>
                <a:gd name="connsiteX6" fmla="*/ 243038 w 1656184"/>
                <a:gd name="connsiteY6" fmla="*/ 13936 h 1423969"/>
                <a:gd name="connsiteX7" fmla="*/ 828092 w 1656184"/>
                <a:gd name="connsiteY7" fmla="*/ 256070 h 1423969"/>
                <a:gd name="connsiteX8" fmla="*/ 1414962 w 1656184"/>
                <a:gd name="connsiteY8" fmla="*/ 11928 h 1423969"/>
                <a:gd name="connsiteX9" fmla="*/ 255060 w 1656184"/>
                <a:gd name="connsiteY9" fmla="*/ 0 h 1423969"/>
                <a:gd name="connsiteX10" fmla="*/ 243038 w 1656184"/>
                <a:gd name="connsiteY10" fmla="*/ 13936 h 1423969"/>
                <a:gd name="connsiteX11" fmla="*/ 242892 w 1656184"/>
                <a:gd name="connsiteY11" fmla="*/ 13816 h 1423969"/>
                <a:gd name="connsiteX12" fmla="*/ 255060 w 1656184"/>
                <a:gd name="connsiteY12" fmla="*/ 0 h 1423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6184" h="1423969">
                  <a:moveTo>
                    <a:pt x="1414962" y="11928"/>
                  </a:moveTo>
                  <a:cubicBezTo>
                    <a:pt x="1564098" y="161528"/>
                    <a:pt x="1656184" y="367949"/>
                    <a:pt x="1656184" y="595877"/>
                  </a:cubicBezTo>
                  <a:cubicBezTo>
                    <a:pt x="1656184" y="806216"/>
                    <a:pt x="1577763" y="998238"/>
                    <a:pt x="1446084" y="1142107"/>
                  </a:cubicBezTo>
                  <a:lnTo>
                    <a:pt x="1291451" y="1282244"/>
                  </a:lnTo>
                  <a:cubicBezTo>
                    <a:pt x="1159235" y="1371730"/>
                    <a:pt x="999764" y="1423969"/>
                    <a:pt x="828092" y="1423969"/>
                  </a:cubicBezTo>
                  <a:cubicBezTo>
                    <a:pt x="370749" y="1423969"/>
                    <a:pt x="0" y="1053220"/>
                    <a:pt x="0" y="595877"/>
                  </a:cubicBezTo>
                  <a:cubicBezTo>
                    <a:pt x="0" y="367987"/>
                    <a:pt x="92056" y="161597"/>
                    <a:pt x="243038" y="13936"/>
                  </a:cubicBezTo>
                  <a:cubicBezTo>
                    <a:pt x="392814" y="163569"/>
                    <a:pt x="599651" y="256070"/>
                    <a:pt x="828092" y="256070"/>
                  </a:cubicBezTo>
                  <a:cubicBezTo>
                    <a:pt x="1057507" y="256070"/>
                    <a:pt x="1265132" y="162780"/>
                    <a:pt x="1414962" y="11928"/>
                  </a:cubicBezTo>
                  <a:close/>
                  <a:moveTo>
                    <a:pt x="255060" y="0"/>
                  </a:moveTo>
                  <a:cubicBezTo>
                    <a:pt x="250624" y="4213"/>
                    <a:pt x="246235" y="8475"/>
                    <a:pt x="243038" y="13936"/>
                  </a:cubicBezTo>
                  <a:lnTo>
                    <a:pt x="242892" y="13816"/>
                  </a:lnTo>
                  <a:lnTo>
                    <a:pt x="255060" y="0"/>
                  </a:lnTo>
                  <a:close/>
                </a:path>
              </a:pathLst>
            </a:custGeom>
            <a:solidFill>
              <a:srgbClr val="FD9034"/>
            </a:solidFill>
            <a:ln w="190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288" name="Oval 34">
              <a:extLst>
                <a:ext uri="{FF2B5EF4-FFF2-40B4-BE49-F238E27FC236}">
                  <a16:creationId xmlns:a16="http://schemas.microsoft.com/office/drawing/2014/main" id="{3D79A8C1-2DFB-C154-4BD8-40756EB51FBE}"/>
                </a:ext>
              </a:extLst>
            </p:cNvPr>
            <p:cNvSpPr/>
            <p:nvPr/>
          </p:nvSpPr>
          <p:spPr>
            <a:xfrm>
              <a:off x="1139866" y="3653716"/>
              <a:ext cx="2011860" cy="2359268"/>
            </a:xfrm>
            <a:custGeom>
              <a:avLst/>
              <a:gdLst>
                <a:gd name="connsiteX0" fmla="*/ 828092 w 1412307"/>
                <a:gd name="connsiteY0" fmla="*/ 0 h 1656184"/>
                <a:gd name="connsiteX1" fmla="*/ 1412307 w 1412307"/>
                <a:gd name="connsiteY1" fmla="*/ 244533 h 1656184"/>
                <a:gd name="connsiteX2" fmla="*/ 1401956 w 1412307"/>
                <a:gd name="connsiteY2" fmla="*/ 266828 h 1656184"/>
                <a:gd name="connsiteX3" fmla="*/ 1395166 w 1412307"/>
                <a:gd name="connsiteY3" fmla="*/ 261229 h 1656184"/>
                <a:gd name="connsiteX4" fmla="*/ 1407188 w 1412307"/>
                <a:gd name="connsiteY4" fmla="*/ 247293 h 1656184"/>
                <a:gd name="connsiteX5" fmla="*/ 1395020 w 1412307"/>
                <a:gd name="connsiteY5" fmla="*/ 261109 h 1656184"/>
                <a:gd name="connsiteX6" fmla="*/ 1395166 w 1412307"/>
                <a:gd name="connsiteY6" fmla="*/ 261229 h 1656184"/>
                <a:gd name="connsiteX7" fmla="*/ 1152128 w 1412307"/>
                <a:gd name="connsiteY7" fmla="*/ 843170 h 1656184"/>
                <a:gd name="connsiteX8" fmla="*/ 1395019 w 1412307"/>
                <a:gd name="connsiteY8" fmla="*/ 1429007 h 1656184"/>
                <a:gd name="connsiteX9" fmla="*/ 828092 w 1412307"/>
                <a:gd name="connsiteY9" fmla="*/ 1656184 h 1656184"/>
                <a:gd name="connsiteX10" fmla="*/ 360425 w 1412307"/>
                <a:gd name="connsiteY10" fmla="*/ 1510904 h 1656184"/>
                <a:gd name="connsiteX11" fmla="*/ 205324 w 1412307"/>
                <a:gd name="connsiteY11" fmla="*/ 1368532 h 1656184"/>
                <a:gd name="connsiteX12" fmla="*/ 0 w 1412307"/>
                <a:gd name="connsiteY12" fmla="*/ 828092 h 1656184"/>
                <a:gd name="connsiteX13" fmla="*/ 828092 w 1412307"/>
                <a:gd name="connsiteY13" fmla="*/ 0 h 1656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12307" h="1656184">
                  <a:moveTo>
                    <a:pt x="828092" y="0"/>
                  </a:moveTo>
                  <a:cubicBezTo>
                    <a:pt x="1056992" y="0"/>
                    <a:pt x="1264199" y="92872"/>
                    <a:pt x="1412307" y="244533"/>
                  </a:cubicBezTo>
                  <a:lnTo>
                    <a:pt x="1401956" y="266828"/>
                  </a:lnTo>
                  <a:lnTo>
                    <a:pt x="1395166" y="261229"/>
                  </a:lnTo>
                  <a:cubicBezTo>
                    <a:pt x="1398363" y="255768"/>
                    <a:pt x="1402752" y="251506"/>
                    <a:pt x="1407188" y="247293"/>
                  </a:cubicBezTo>
                  <a:lnTo>
                    <a:pt x="1395020" y="261109"/>
                  </a:lnTo>
                  <a:lnTo>
                    <a:pt x="1395166" y="261229"/>
                  </a:lnTo>
                  <a:cubicBezTo>
                    <a:pt x="1244184" y="408890"/>
                    <a:pt x="1152128" y="615280"/>
                    <a:pt x="1152128" y="843170"/>
                  </a:cubicBezTo>
                  <a:cubicBezTo>
                    <a:pt x="1152128" y="1072003"/>
                    <a:pt x="1244947" y="1279157"/>
                    <a:pt x="1395019" y="1429007"/>
                  </a:cubicBezTo>
                  <a:cubicBezTo>
                    <a:pt x="1248066" y="1570389"/>
                    <a:pt x="1048098" y="1656184"/>
                    <a:pt x="828092" y="1656184"/>
                  </a:cubicBezTo>
                  <a:cubicBezTo>
                    <a:pt x="654425" y="1656184"/>
                    <a:pt x="493245" y="1602724"/>
                    <a:pt x="360425" y="1510904"/>
                  </a:cubicBezTo>
                  <a:lnTo>
                    <a:pt x="205324" y="1368532"/>
                  </a:lnTo>
                  <a:cubicBezTo>
                    <a:pt x="76415" y="1225504"/>
                    <a:pt x="0" y="1035722"/>
                    <a:pt x="0" y="828092"/>
                  </a:cubicBezTo>
                  <a:cubicBezTo>
                    <a:pt x="0" y="370749"/>
                    <a:pt x="370749" y="0"/>
                    <a:pt x="828092" y="0"/>
                  </a:cubicBezTo>
                  <a:close/>
                </a:path>
              </a:pathLst>
            </a:custGeom>
            <a:solidFill>
              <a:srgbClr val="7CEC32"/>
            </a:solidFill>
            <a:ln w="190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</p:grpSp>
      <p:sp>
        <p:nvSpPr>
          <p:cNvPr id="299" name="Google Shape;1014;p25">
            <a:extLst>
              <a:ext uri="{FF2B5EF4-FFF2-40B4-BE49-F238E27FC236}">
                <a16:creationId xmlns:a16="http://schemas.microsoft.com/office/drawing/2014/main" id="{18FF1761-F3EC-C68B-C920-DE1352B4C759}"/>
              </a:ext>
            </a:extLst>
          </p:cNvPr>
          <p:cNvSpPr/>
          <p:nvPr/>
        </p:nvSpPr>
        <p:spPr>
          <a:xfrm>
            <a:off x="27769" y="7254150"/>
            <a:ext cx="1797618" cy="395412"/>
          </a:xfrm>
          <a:custGeom>
            <a:avLst/>
            <a:gdLst/>
            <a:ahLst/>
            <a:cxnLst/>
            <a:rect l="l" t="t" r="r" b="b"/>
            <a:pathLst>
              <a:path w="22819" h="9368" extrusionOk="0">
                <a:moveTo>
                  <a:pt x="17099" y="0"/>
                </a:moveTo>
                <a:cubicBezTo>
                  <a:pt x="17079" y="0"/>
                  <a:pt x="17059" y="0"/>
                  <a:pt x="17038" y="1"/>
                </a:cubicBezTo>
                <a:cubicBezTo>
                  <a:pt x="14455" y="48"/>
                  <a:pt x="11883" y="108"/>
                  <a:pt x="9299" y="156"/>
                </a:cubicBezTo>
                <a:cubicBezTo>
                  <a:pt x="9057" y="161"/>
                  <a:pt x="8812" y="162"/>
                  <a:pt x="8564" y="162"/>
                </a:cubicBezTo>
                <a:cubicBezTo>
                  <a:pt x="8014" y="162"/>
                  <a:pt x="7453" y="154"/>
                  <a:pt x="6888" y="154"/>
                </a:cubicBezTo>
                <a:cubicBezTo>
                  <a:pt x="5281" y="154"/>
                  <a:pt x="3650" y="223"/>
                  <a:pt x="2191" y="751"/>
                </a:cubicBezTo>
                <a:cubicBezTo>
                  <a:pt x="405" y="1406"/>
                  <a:pt x="0" y="4323"/>
                  <a:pt x="2191" y="4799"/>
                </a:cubicBezTo>
                <a:cubicBezTo>
                  <a:pt x="2798" y="4930"/>
                  <a:pt x="3417" y="5049"/>
                  <a:pt x="4025" y="5168"/>
                </a:cubicBezTo>
                <a:cubicBezTo>
                  <a:pt x="2203" y="6061"/>
                  <a:pt x="2358" y="9002"/>
                  <a:pt x="4810" y="9133"/>
                </a:cubicBezTo>
                <a:cubicBezTo>
                  <a:pt x="7950" y="9290"/>
                  <a:pt x="11094" y="9367"/>
                  <a:pt x="14237" y="9367"/>
                </a:cubicBezTo>
                <a:cubicBezTo>
                  <a:pt x="16088" y="9367"/>
                  <a:pt x="17939" y="9341"/>
                  <a:pt x="19789" y="9288"/>
                </a:cubicBezTo>
                <a:cubicBezTo>
                  <a:pt x="21610" y="9240"/>
                  <a:pt x="22206" y="7311"/>
                  <a:pt x="21574" y="6097"/>
                </a:cubicBezTo>
                <a:cubicBezTo>
                  <a:pt x="22819" y="4983"/>
                  <a:pt x="22164" y="2406"/>
                  <a:pt x="20185" y="2406"/>
                </a:cubicBezTo>
                <a:cubicBezTo>
                  <a:pt x="20176" y="2406"/>
                  <a:pt x="20167" y="2406"/>
                  <a:pt x="20158" y="2406"/>
                </a:cubicBezTo>
                <a:cubicBezTo>
                  <a:pt x="19789" y="2418"/>
                  <a:pt x="19408" y="2418"/>
                  <a:pt x="19027" y="2418"/>
                </a:cubicBezTo>
                <a:cubicBezTo>
                  <a:pt x="19203" y="1267"/>
                  <a:pt x="18556" y="0"/>
                  <a:pt x="17099" y="0"/>
                </a:cubicBezTo>
                <a:close/>
              </a:path>
            </a:pathLst>
          </a:custGeom>
          <a:solidFill>
            <a:srgbClr val="32AEB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 defTabSz="914400">
              <a:buClr>
                <a:srgbClr val="000000"/>
              </a:buClr>
            </a:pPr>
            <a:r>
              <a:rPr kumimoji="0" lang="th-TH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รูปภาพกิจกรรม</a:t>
            </a:r>
          </a:p>
        </p:txBody>
      </p:sp>
      <p:sp>
        <p:nvSpPr>
          <p:cNvPr id="304" name="Google Shape;212;p15">
            <a:extLst>
              <a:ext uri="{FF2B5EF4-FFF2-40B4-BE49-F238E27FC236}">
                <a16:creationId xmlns:a16="http://schemas.microsoft.com/office/drawing/2014/main" id="{83DA232F-FDAE-CED3-1646-A158B62C895A}"/>
              </a:ext>
            </a:extLst>
          </p:cNvPr>
          <p:cNvSpPr/>
          <p:nvPr/>
        </p:nvSpPr>
        <p:spPr>
          <a:xfrm>
            <a:off x="2719283" y="7946020"/>
            <a:ext cx="1808134" cy="1499483"/>
          </a:xfrm>
          <a:custGeom>
            <a:avLst/>
            <a:gdLst/>
            <a:ahLst/>
            <a:cxnLst/>
            <a:rect l="l" t="t" r="r" b="b"/>
            <a:pathLst>
              <a:path w="52414" h="45383" extrusionOk="0">
                <a:moveTo>
                  <a:pt x="13112" y="1"/>
                </a:moveTo>
                <a:lnTo>
                  <a:pt x="1" y="22707"/>
                </a:lnTo>
                <a:lnTo>
                  <a:pt x="13112" y="45382"/>
                </a:lnTo>
                <a:lnTo>
                  <a:pt x="39302" y="45382"/>
                </a:lnTo>
                <a:lnTo>
                  <a:pt x="52413" y="22707"/>
                </a:lnTo>
                <a:lnTo>
                  <a:pt x="39302" y="1"/>
                </a:lnTo>
                <a:close/>
              </a:path>
            </a:pathLst>
          </a:custGeom>
          <a:solidFill>
            <a:srgbClr val="5BCFC5"/>
          </a:solidFill>
          <a:ln>
            <a:solidFill>
              <a:srgbClr val="00487E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305" name="Google Shape;213;p15">
            <a:extLst>
              <a:ext uri="{FF2B5EF4-FFF2-40B4-BE49-F238E27FC236}">
                <a16:creationId xmlns:a16="http://schemas.microsoft.com/office/drawing/2014/main" id="{602ED613-EFCB-A875-D161-335E0A6BCC13}"/>
              </a:ext>
            </a:extLst>
          </p:cNvPr>
          <p:cNvGrpSpPr/>
          <p:nvPr/>
        </p:nvGrpSpPr>
        <p:grpSpPr>
          <a:xfrm>
            <a:off x="3344746" y="7417212"/>
            <a:ext cx="425274" cy="464699"/>
            <a:chOff x="1615244" y="2601507"/>
            <a:chExt cx="400741" cy="403972"/>
          </a:xfrm>
          <a:solidFill>
            <a:srgbClr val="00487E"/>
          </a:solidFill>
        </p:grpSpPr>
        <p:sp>
          <p:nvSpPr>
            <p:cNvPr id="306" name="Google Shape;214;p15">
              <a:extLst>
                <a:ext uri="{FF2B5EF4-FFF2-40B4-BE49-F238E27FC236}">
                  <a16:creationId xmlns:a16="http://schemas.microsoft.com/office/drawing/2014/main" id="{17C18138-3F93-AF02-6CA2-69E636C74B4C}"/>
                </a:ext>
              </a:extLst>
            </p:cNvPr>
            <p:cNvSpPr/>
            <p:nvPr/>
          </p:nvSpPr>
          <p:spPr>
            <a:xfrm>
              <a:off x="1951065" y="2626363"/>
              <a:ext cx="57699" cy="44577"/>
            </a:xfrm>
            <a:custGeom>
              <a:avLst/>
              <a:gdLst/>
              <a:ahLst/>
              <a:cxnLst/>
              <a:rect l="l" t="t" r="r" b="b"/>
              <a:pathLst>
                <a:path w="1774" h="1363" extrusionOk="0">
                  <a:moveTo>
                    <a:pt x="1457" y="0"/>
                  </a:moveTo>
                  <a:lnTo>
                    <a:pt x="0" y="729"/>
                  </a:lnTo>
                  <a:lnTo>
                    <a:pt x="348" y="1362"/>
                  </a:lnTo>
                  <a:lnTo>
                    <a:pt x="1774" y="634"/>
                  </a:lnTo>
                  <a:lnTo>
                    <a:pt x="145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07" name="Google Shape;215;p15">
              <a:extLst>
                <a:ext uri="{FF2B5EF4-FFF2-40B4-BE49-F238E27FC236}">
                  <a16:creationId xmlns:a16="http://schemas.microsoft.com/office/drawing/2014/main" id="{5E7F32C6-FE6B-CE61-0883-337A8B04FC93}"/>
                </a:ext>
              </a:extLst>
            </p:cNvPr>
            <p:cNvSpPr/>
            <p:nvPr/>
          </p:nvSpPr>
          <p:spPr>
            <a:xfrm>
              <a:off x="1951065" y="2792079"/>
              <a:ext cx="57699" cy="44577"/>
            </a:xfrm>
            <a:custGeom>
              <a:avLst/>
              <a:gdLst/>
              <a:ahLst/>
              <a:cxnLst/>
              <a:rect l="l" t="t" r="r" b="b"/>
              <a:pathLst>
                <a:path w="1774" h="1363" extrusionOk="0">
                  <a:moveTo>
                    <a:pt x="348" y="1"/>
                  </a:moveTo>
                  <a:lnTo>
                    <a:pt x="0" y="634"/>
                  </a:lnTo>
                  <a:lnTo>
                    <a:pt x="1457" y="1362"/>
                  </a:lnTo>
                  <a:lnTo>
                    <a:pt x="1774" y="697"/>
                  </a:lnTo>
                  <a:lnTo>
                    <a:pt x="3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08" name="Google Shape;216;p15">
              <a:extLst>
                <a:ext uri="{FF2B5EF4-FFF2-40B4-BE49-F238E27FC236}">
                  <a16:creationId xmlns:a16="http://schemas.microsoft.com/office/drawing/2014/main" id="{DC3C5126-2478-82EE-F96F-5ADC1E75826D}"/>
                </a:ext>
              </a:extLst>
            </p:cNvPr>
            <p:cNvSpPr/>
            <p:nvPr/>
          </p:nvSpPr>
          <p:spPr>
            <a:xfrm>
              <a:off x="1968563" y="2719572"/>
              <a:ext cx="47421" cy="23875"/>
            </a:xfrm>
            <a:custGeom>
              <a:avLst/>
              <a:gdLst/>
              <a:ahLst/>
              <a:cxnLst/>
              <a:rect l="l" t="t" r="r" b="b"/>
              <a:pathLst>
                <a:path w="1458" h="730" extrusionOk="0">
                  <a:moveTo>
                    <a:pt x="0" y="1"/>
                  </a:moveTo>
                  <a:lnTo>
                    <a:pt x="0" y="729"/>
                  </a:lnTo>
                  <a:lnTo>
                    <a:pt x="1457" y="729"/>
                  </a:lnTo>
                  <a:lnTo>
                    <a:pt x="145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09" name="Google Shape;217;p15">
              <a:extLst>
                <a:ext uri="{FF2B5EF4-FFF2-40B4-BE49-F238E27FC236}">
                  <a16:creationId xmlns:a16="http://schemas.microsoft.com/office/drawing/2014/main" id="{165E6E9A-D457-80FC-5CD0-4792672E3726}"/>
                </a:ext>
              </a:extLst>
            </p:cNvPr>
            <p:cNvSpPr/>
            <p:nvPr/>
          </p:nvSpPr>
          <p:spPr>
            <a:xfrm>
              <a:off x="1622465" y="2626363"/>
              <a:ext cx="57732" cy="44577"/>
            </a:xfrm>
            <a:custGeom>
              <a:avLst/>
              <a:gdLst/>
              <a:ahLst/>
              <a:cxnLst/>
              <a:rect l="l" t="t" r="r" b="b"/>
              <a:pathLst>
                <a:path w="1775" h="1363" extrusionOk="0">
                  <a:moveTo>
                    <a:pt x="317" y="0"/>
                  </a:moveTo>
                  <a:lnTo>
                    <a:pt x="1" y="634"/>
                  </a:lnTo>
                  <a:lnTo>
                    <a:pt x="1426" y="1362"/>
                  </a:lnTo>
                  <a:lnTo>
                    <a:pt x="1774" y="697"/>
                  </a:lnTo>
                  <a:lnTo>
                    <a:pt x="31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0" name="Google Shape;218;p15">
              <a:extLst>
                <a:ext uri="{FF2B5EF4-FFF2-40B4-BE49-F238E27FC236}">
                  <a16:creationId xmlns:a16="http://schemas.microsoft.com/office/drawing/2014/main" id="{A29D8CCD-9EA6-D52D-FE80-1BE0204E1083}"/>
                </a:ext>
              </a:extLst>
            </p:cNvPr>
            <p:cNvSpPr/>
            <p:nvPr/>
          </p:nvSpPr>
          <p:spPr>
            <a:xfrm>
              <a:off x="1622465" y="2792079"/>
              <a:ext cx="57732" cy="44577"/>
            </a:xfrm>
            <a:custGeom>
              <a:avLst/>
              <a:gdLst/>
              <a:ahLst/>
              <a:cxnLst/>
              <a:rect l="l" t="t" r="r" b="b"/>
              <a:pathLst>
                <a:path w="1775" h="1363" extrusionOk="0">
                  <a:moveTo>
                    <a:pt x="1426" y="1"/>
                  </a:moveTo>
                  <a:lnTo>
                    <a:pt x="1" y="697"/>
                  </a:lnTo>
                  <a:lnTo>
                    <a:pt x="317" y="1362"/>
                  </a:lnTo>
                  <a:lnTo>
                    <a:pt x="1774" y="634"/>
                  </a:lnTo>
                  <a:lnTo>
                    <a:pt x="142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1" name="Google Shape;219;p15">
              <a:extLst>
                <a:ext uri="{FF2B5EF4-FFF2-40B4-BE49-F238E27FC236}">
                  <a16:creationId xmlns:a16="http://schemas.microsoft.com/office/drawing/2014/main" id="{1527A2BD-5363-107E-50C3-2EDC24BE6F79}"/>
                </a:ext>
              </a:extLst>
            </p:cNvPr>
            <p:cNvSpPr/>
            <p:nvPr/>
          </p:nvSpPr>
          <p:spPr>
            <a:xfrm>
              <a:off x="1615244" y="2719572"/>
              <a:ext cx="47421" cy="23875"/>
            </a:xfrm>
            <a:custGeom>
              <a:avLst/>
              <a:gdLst/>
              <a:ahLst/>
              <a:cxnLst/>
              <a:rect l="l" t="t" r="r" b="b"/>
              <a:pathLst>
                <a:path w="1458" h="730" extrusionOk="0">
                  <a:moveTo>
                    <a:pt x="1" y="1"/>
                  </a:moveTo>
                  <a:lnTo>
                    <a:pt x="1" y="729"/>
                  </a:lnTo>
                  <a:lnTo>
                    <a:pt x="1458" y="729"/>
                  </a:lnTo>
                  <a:lnTo>
                    <a:pt x="145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2" name="Google Shape;220;p15">
              <a:extLst>
                <a:ext uri="{FF2B5EF4-FFF2-40B4-BE49-F238E27FC236}">
                  <a16:creationId xmlns:a16="http://schemas.microsoft.com/office/drawing/2014/main" id="{1DB2E945-68F3-B2B6-1293-0F0103AF2FB1}"/>
                </a:ext>
              </a:extLst>
            </p:cNvPr>
            <p:cNvSpPr/>
            <p:nvPr/>
          </p:nvSpPr>
          <p:spPr>
            <a:xfrm>
              <a:off x="1780081" y="2981604"/>
              <a:ext cx="71100" cy="23875"/>
            </a:xfrm>
            <a:custGeom>
              <a:avLst/>
              <a:gdLst/>
              <a:ahLst/>
              <a:cxnLst/>
              <a:rect l="l" t="t" r="r" b="b"/>
              <a:pathLst>
                <a:path w="2186" h="730" extrusionOk="0">
                  <a:moveTo>
                    <a:pt x="0" y="1"/>
                  </a:moveTo>
                  <a:lnTo>
                    <a:pt x="0" y="729"/>
                  </a:lnTo>
                  <a:lnTo>
                    <a:pt x="2185" y="729"/>
                  </a:lnTo>
                  <a:lnTo>
                    <a:pt x="218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3" name="Google Shape;221;p15">
              <a:extLst>
                <a:ext uri="{FF2B5EF4-FFF2-40B4-BE49-F238E27FC236}">
                  <a16:creationId xmlns:a16="http://schemas.microsoft.com/office/drawing/2014/main" id="{93DB9A7A-0B3E-DD27-E7BB-336AF6648AE8}"/>
                </a:ext>
              </a:extLst>
            </p:cNvPr>
            <p:cNvSpPr/>
            <p:nvPr/>
          </p:nvSpPr>
          <p:spPr>
            <a:xfrm>
              <a:off x="1686344" y="2601507"/>
              <a:ext cx="258574" cy="356321"/>
            </a:xfrm>
            <a:custGeom>
              <a:avLst/>
              <a:gdLst/>
              <a:ahLst/>
              <a:cxnLst/>
              <a:rect l="l" t="t" r="r" b="b"/>
              <a:pathLst>
                <a:path w="7950" h="10895" extrusionOk="0">
                  <a:moveTo>
                    <a:pt x="3990" y="4339"/>
                  </a:moveTo>
                  <a:cubicBezTo>
                    <a:pt x="4180" y="4339"/>
                    <a:pt x="4339" y="4497"/>
                    <a:pt x="4339" y="4687"/>
                  </a:cubicBezTo>
                  <a:cubicBezTo>
                    <a:pt x="4339" y="4877"/>
                    <a:pt x="4180" y="5036"/>
                    <a:pt x="3990" y="5036"/>
                  </a:cubicBezTo>
                  <a:cubicBezTo>
                    <a:pt x="3769" y="5036"/>
                    <a:pt x="3610" y="4877"/>
                    <a:pt x="3610" y="4687"/>
                  </a:cubicBezTo>
                  <a:cubicBezTo>
                    <a:pt x="3610" y="4497"/>
                    <a:pt x="3769" y="4339"/>
                    <a:pt x="3990" y="4339"/>
                  </a:cubicBezTo>
                  <a:close/>
                  <a:moveTo>
                    <a:pt x="3959" y="697"/>
                  </a:moveTo>
                  <a:cubicBezTo>
                    <a:pt x="5764" y="697"/>
                    <a:pt x="7221" y="2154"/>
                    <a:pt x="7221" y="3959"/>
                  </a:cubicBezTo>
                  <a:cubicBezTo>
                    <a:pt x="7221" y="5257"/>
                    <a:pt x="6461" y="6429"/>
                    <a:pt x="5289" y="6936"/>
                  </a:cubicBezTo>
                  <a:lnTo>
                    <a:pt x="5067" y="7031"/>
                  </a:lnTo>
                  <a:lnTo>
                    <a:pt x="5067" y="8678"/>
                  </a:lnTo>
                  <a:lnTo>
                    <a:pt x="4339" y="8678"/>
                  </a:lnTo>
                  <a:lnTo>
                    <a:pt x="4339" y="5701"/>
                  </a:lnTo>
                  <a:cubicBezTo>
                    <a:pt x="4750" y="5574"/>
                    <a:pt x="5067" y="5162"/>
                    <a:pt x="5067" y="4687"/>
                  </a:cubicBezTo>
                  <a:cubicBezTo>
                    <a:pt x="5067" y="4086"/>
                    <a:pt x="4560" y="3611"/>
                    <a:pt x="3990" y="3611"/>
                  </a:cubicBezTo>
                  <a:cubicBezTo>
                    <a:pt x="3389" y="3611"/>
                    <a:pt x="2882" y="4086"/>
                    <a:pt x="2882" y="4687"/>
                  </a:cubicBezTo>
                  <a:cubicBezTo>
                    <a:pt x="2882" y="5162"/>
                    <a:pt x="3199" y="5574"/>
                    <a:pt x="3610" y="5701"/>
                  </a:cubicBezTo>
                  <a:lnTo>
                    <a:pt x="3610" y="8678"/>
                  </a:lnTo>
                  <a:lnTo>
                    <a:pt x="2882" y="8678"/>
                  </a:lnTo>
                  <a:lnTo>
                    <a:pt x="2882" y="7031"/>
                  </a:lnTo>
                  <a:lnTo>
                    <a:pt x="2660" y="6936"/>
                  </a:lnTo>
                  <a:cubicBezTo>
                    <a:pt x="1489" y="6429"/>
                    <a:pt x="729" y="5257"/>
                    <a:pt x="729" y="3959"/>
                  </a:cubicBezTo>
                  <a:cubicBezTo>
                    <a:pt x="729" y="2154"/>
                    <a:pt x="2185" y="697"/>
                    <a:pt x="3959" y="697"/>
                  </a:cubicBezTo>
                  <a:close/>
                  <a:moveTo>
                    <a:pt x="5067" y="9406"/>
                  </a:moveTo>
                  <a:lnTo>
                    <a:pt x="5067" y="10166"/>
                  </a:lnTo>
                  <a:lnTo>
                    <a:pt x="2882" y="10166"/>
                  </a:lnTo>
                  <a:lnTo>
                    <a:pt x="2882" y="9406"/>
                  </a:lnTo>
                  <a:close/>
                  <a:moveTo>
                    <a:pt x="3990" y="0"/>
                  </a:moveTo>
                  <a:cubicBezTo>
                    <a:pt x="1774" y="0"/>
                    <a:pt x="0" y="1774"/>
                    <a:pt x="0" y="3959"/>
                  </a:cubicBezTo>
                  <a:cubicBezTo>
                    <a:pt x="0" y="5447"/>
                    <a:pt x="824" y="6841"/>
                    <a:pt x="2154" y="7506"/>
                  </a:cubicBezTo>
                  <a:lnTo>
                    <a:pt x="2154" y="8678"/>
                  </a:lnTo>
                  <a:lnTo>
                    <a:pt x="1425" y="8678"/>
                  </a:lnTo>
                  <a:lnTo>
                    <a:pt x="1425" y="9406"/>
                  </a:lnTo>
                  <a:lnTo>
                    <a:pt x="2154" y="9406"/>
                  </a:lnTo>
                  <a:lnTo>
                    <a:pt x="2154" y="10895"/>
                  </a:lnTo>
                  <a:lnTo>
                    <a:pt x="5796" y="10895"/>
                  </a:lnTo>
                  <a:lnTo>
                    <a:pt x="5796" y="9406"/>
                  </a:lnTo>
                  <a:lnTo>
                    <a:pt x="6524" y="9406"/>
                  </a:lnTo>
                  <a:lnTo>
                    <a:pt x="6524" y="8678"/>
                  </a:lnTo>
                  <a:lnTo>
                    <a:pt x="5796" y="8678"/>
                  </a:lnTo>
                  <a:lnTo>
                    <a:pt x="5796" y="7506"/>
                  </a:lnTo>
                  <a:cubicBezTo>
                    <a:pt x="7126" y="6841"/>
                    <a:pt x="7949" y="5447"/>
                    <a:pt x="7949" y="3959"/>
                  </a:cubicBezTo>
                  <a:cubicBezTo>
                    <a:pt x="7949" y="1774"/>
                    <a:pt x="6176" y="0"/>
                    <a:pt x="399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14" name="Google Shape;212;p15">
            <a:extLst>
              <a:ext uri="{FF2B5EF4-FFF2-40B4-BE49-F238E27FC236}">
                <a16:creationId xmlns:a16="http://schemas.microsoft.com/office/drawing/2014/main" id="{8B9D726D-13C3-53A9-B3B7-B99F9AE46FA1}"/>
              </a:ext>
            </a:extLst>
          </p:cNvPr>
          <p:cNvSpPr/>
          <p:nvPr/>
        </p:nvSpPr>
        <p:spPr>
          <a:xfrm>
            <a:off x="4468612" y="7956523"/>
            <a:ext cx="1808134" cy="1499483"/>
          </a:xfrm>
          <a:custGeom>
            <a:avLst/>
            <a:gdLst/>
            <a:ahLst/>
            <a:cxnLst/>
            <a:rect l="l" t="t" r="r" b="b"/>
            <a:pathLst>
              <a:path w="52414" h="45383" extrusionOk="0">
                <a:moveTo>
                  <a:pt x="13112" y="1"/>
                </a:moveTo>
                <a:lnTo>
                  <a:pt x="1" y="22707"/>
                </a:lnTo>
                <a:lnTo>
                  <a:pt x="13112" y="45382"/>
                </a:lnTo>
                <a:lnTo>
                  <a:pt x="39302" y="45382"/>
                </a:lnTo>
                <a:lnTo>
                  <a:pt x="52413" y="22707"/>
                </a:lnTo>
                <a:lnTo>
                  <a:pt x="39302" y="1"/>
                </a:lnTo>
                <a:close/>
              </a:path>
            </a:pathLst>
          </a:custGeom>
          <a:solidFill>
            <a:srgbClr val="5BCFC5"/>
          </a:solidFill>
          <a:ln>
            <a:solidFill>
              <a:srgbClr val="00487E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315" name="Google Shape;213;p15">
            <a:extLst>
              <a:ext uri="{FF2B5EF4-FFF2-40B4-BE49-F238E27FC236}">
                <a16:creationId xmlns:a16="http://schemas.microsoft.com/office/drawing/2014/main" id="{191481CD-BF43-B189-F225-48DE3FC525F1}"/>
              </a:ext>
            </a:extLst>
          </p:cNvPr>
          <p:cNvGrpSpPr/>
          <p:nvPr/>
        </p:nvGrpSpPr>
        <p:grpSpPr>
          <a:xfrm>
            <a:off x="5056771" y="7494207"/>
            <a:ext cx="425274" cy="464699"/>
            <a:chOff x="1615244" y="2601507"/>
            <a:chExt cx="400741" cy="403972"/>
          </a:xfrm>
          <a:solidFill>
            <a:srgbClr val="00487E"/>
          </a:solidFill>
        </p:grpSpPr>
        <p:sp>
          <p:nvSpPr>
            <p:cNvPr id="316" name="Google Shape;214;p15">
              <a:extLst>
                <a:ext uri="{FF2B5EF4-FFF2-40B4-BE49-F238E27FC236}">
                  <a16:creationId xmlns:a16="http://schemas.microsoft.com/office/drawing/2014/main" id="{187F8579-9F1F-DC09-0EB0-8282DDFE6346}"/>
                </a:ext>
              </a:extLst>
            </p:cNvPr>
            <p:cNvSpPr/>
            <p:nvPr/>
          </p:nvSpPr>
          <p:spPr>
            <a:xfrm>
              <a:off x="1951065" y="2626363"/>
              <a:ext cx="57699" cy="44577"/>
            </a:xfrm>
            <a:custGeom>
              <a:avLst/>
              <a:gdLst/>
              <a:ahLst/>
              <a:cxnLst/>
              <a:rect l="l" t="t" r="r" b="b"/>
              <a:pathLst>
                <a:path w="1774" h="1363" extrusionOk="0">
                  <a:moveTo>
                    <a:pt x="1457" y="0"/>
                  </a:moveTo>
                  <a:lnTo>
                    <a:pt x="0" y="729"/>
                  </a:lnTo>
                  <a:lnTo>
                    <a:pt x="348" y="1362"/>
                  </a:lnTo>
                  <a:lnTo>
                    <a:pt x="1774" y="634"/>
                  </a:lnTo>
                  <a:lnTo>
                    <a:pt x="145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7" name="Google Shape;215;p15">
              <a:extLst>
                <a:ext uri="{FF2B5EF4-FFF2-40B4-BE49-F238E27FC236}">
                  <a16:creationId xmlns:a16="http://schemas.microsoft.com/office/drawing/2014/main" id="{1EE3DE4E-2697-D52A-7864-E5F2977EFF12}"/>
                </a:ext>
              </a:extLst>
            </p:cNvPr>
            <p:cNvSpPr/>
            <p:nvPr/>
          </p:nvSpPr>
          <p:spPr>
            <a:xfrm>
              <a:off x="1951065" y="2792079"/>
              <a:ext cx="57699" cy="44577"/>
            </a:xfrm>
            <a:custGeom>
              <a:avLst/>
              <a:gdLst/>
              <a:ahLst/>
              <a:cxnLst/>
              <a:rect l="l" t="t" r="r" b="b"/>
              <a:pathLst>
                <a:path w="1774" h="1363" extrusionOk="0">
                  <a:moveTo>
                    <a:pt x="348" y="1"/>
                  </a:moveTo>
                  <a:lnTo>
                    <a:pt x="0" y="634"/>
                  </a:lnTo>
                  <a:lnTo>
                    <a:pt x="1457" y="1362"/>
                  </a:lnTo>
                  <a:lnTo>
                    <a:pt x="1774" y="697"/>
                  </a:lnTo>
                  <a:lnTo>
                    <a:pt x="3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8" name="Google Shape;216;p15">
              <a:extLst>
                <a:ext uri="{FF2B5EF4-FFF2-40B4-BE49-F238E27FC236}">
                  <a16:creationId xmlns:a16="http://schemas.microsoft.com/office/drawing/2014/main" id="{76D4417E-4C5F-9246-472F-B6CB167C7EE8}"/>
                </a:ext>
              </a:extLst>
            </p:cNvPr>
            <p:cNvSpPr/>
            <p:nvPr/>
          </p:nvSpPr>
          <p:spPr>
            <a:xfrm>
              <a:off x="1968563" y="2719572"/>
              <a:ext cx="47421" cy="23875"/>
            </a:xfrm>
            <a:custGeom>
              <a:avLst/>
              <a:gdLst/>
              <a:ahLst/>
              <a:cxnLst/>
              <a:rect l="l" t="t" r="r" b="b"/>
              <a:pathLst>
                <a:path w="1458" h="730" extrusionOk="0">
                  <a:moveTo>
                    <a:pt x="0" y="1"/>
                  </a:moveTo>
                  <a:lnTo>
                    <a:pt x="0" y="729"/>
                  </a:lnTo>
                  <a:lnTo>
                    <a:pt x="1457" y="729"/>
                  </a:lnTo>
                  <a:lnTo>
                    <a:pt x="145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9" name="Google Shape;217;p15">
              <a:extLst>
                <a:ext uri="{FF2B5EF4-FFF2-40B4-BE49-F238E27FC236}">
                  <a16:creationId xmlns:a16="http://schemas.microsoft.com/office/drawing/2014/main" id="{CEC9E24F-157D-9831-ABAA-0D2A62E26D98}"/>
                </a:ext>
              </a:extLst>
            </p:cNvPr>
            <p:cNvSpPr/>
            <p:nvPr/>
          </p:nvSpPr>
          <p:spPr>
            <a:xfrm>
              <a:off x="1622465" y="2626363"/>
              <a:ext cx="57732" cy="44577"/>
            </a:xfrm>
            <a:custGeom>
              <a:avLst/>
              <a:gdLst/>
              <a:ahLst/>
              <a:cxnLst/>
              <a:rect l="l" t="t" r="r" b="b"/>
              <a:pathLst>
                <a:path w="1775" h="1363" extrusionOk="0">
                  <a:moveTo>
                    <a:pt x="317" y="0"/>
                  </a:moveTo>
                  <a:lnTo>
                    <a:pt x="1" y="634"/>
                  </a:lnTo>
                  <a:lnTo>
                    <a:pt x="1426" y="1362"/>
                  </a:lnTo>
                  <a:lnTo>
                    <a:pt x="1774" y="697"/>
                  </a:lnTo>
                  <a:lnTo>
                    <a:pt x="31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0" name="Google Shape;218;p15">
              <a:extLst>
                <a:ext uri="{FF2B5EF4-FFF2-40B4-BE49-F238E27FC236}">
                  <a16:creationId xmlns:a16="http://schemas.microsoft.com/office/drawing/2014/main" id="{62C96A90-931E-A8D3-4C80-E31C9079E541}"/>
                </a:ext>
              </a:extLst>
            </p:cNvPr>
            <p:cNvSpPr/>
            <p:nvPr/>
          </p:nvSpPr>
          <p:spPr>
            <a:xfrm>
              <a:off x="1622465" y="2792079"/>
              <a:ext cx="57732" cy="44577"/>
            </a:xfrm>
            <a:custGeom>
              <a:avLst/>
              <a:gdLst/>
              <a:ahLst/>
              <a:cxnLst/>
              <a:rect l="l" t="t" r="r" b="b"/>
              <a:pathLst>
                <a:path w="1775" h="1363" extrusionOk="0">
                  <a:moveTo>
                    <a:pt x="1426" y="1"/>
                  </a:moveTo>
                  <a:lnTo>
                    <a:pt x="1" y="697"/>
                  </a:lnTo>
                  <a:lnTo>
                    <a:pt x="317" y="1362"/>
                  </a:lnTo>
                  <a:lnTo>
                    <a:pt x="1774" y="634"/>
                  </a:lnTo>
                  <a:lnTo>
                    <a:pt x="142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1" name="Google Shape;219;p15">
              <a:extLst>
                <a:ext uri="{FF2B5EF4-FFF2-40B4-BE49-F238E27FC236}">
                  <a16:creationId xmlns:a16="http://schemas.microsoft.com/office/drawing/2014/main" id="{054A4000-2AC8-E87E-2943-95F9CFC7FC9D}"/>
                </a:ext>
              </a:extLst>
            </p:cNvPr>
            <p:cNvSpPr/>
            <p:nvPr/>
          </p:nvSpPr>
          <p:spPr>
            <a:xfrm>
              <a:off x="1615244" y="2719572"/>
              <a:ext cx="47421" cy="23875"/>
            </a:xfrm>
            <a:custGeom>
              <a:avLst/>
              <a:gdLst/>
              <a:ahLst/>
              <a:cxnLst/>
              <a:rect l="l" t="t" r="r" b="b"/>
              <a:pathLst>
                <a:path w="1458" h="730" extrusionOk="0">
                  <a:moveTo>
                    <a:pt x="1" y="1"/>
                  </a:moveTo>
                  <a:lnTo>
                    <a:pt x="1" y="729"/>
                  </a:lnTo>
                  <a:lnTo>
                    <a:pt x="1458" y="729"/>
                  </a:lnTo>
                  <a:lnTo>
                    <a:pt x="145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2" name="Google Shape;220;p15">
              <a:extLst>
                <a:ext uri="{FF2B5EF4-FFF2-40B4-BE49-F238E27FC236}">
                  <a16:creationId xmlns:a16="http://schemas.microsoft.com/office/drawing/2014/main" id="{923BF46C-69CB-289F-D1BE-258CAA04E213}"/>
                </a:ext>
              </a:extLst>
            </p:cNvPr>
            <p:cNvSpPr/>
            <p:nvPr/>
          </p:nvSpPr>
          <p:spPr>
            <a:xfrm>
              <a:off x="1780081" y="2981604"/>
              <a:ext cx="71100" cy="23875"/>
            </a:xfrm>
            <a:custGeom>
              <a:avLst/>
              <a:gdLst/>
              <a:ahLst/>
              <a:cxnLst/>
              <a:rect l="l" t="t" r="r" b="b"/>
              <a:pathLst>
                <a:path w="2186" h="730" extrusionOk="0">
                  <a:moveTo>
                    <a:pt x="0" y="1"/>
                  </a:moveTo>
                  <a:lnTo>
                    <a:pt x="0" y="729"/>
                  </a:lnTo>
                  <a:lnTo>
                    <a:pt x="2185" y="729"/>
                  </a:lnTo>
                  <a:lnTo>
                    <a:pt x="218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3" name="Google Shape;221;p15">
              <a:extLst>
                <a:ext uri="{FF2B5EF4-FFF2-40B4-BE49-F238E27FC236}">
                  <a16:creationId xmlns:a16="http://schemas.microsoft.com/office/drawing/2014/main" id="{1F0EDDB6-9890-FCBB-0470-95E68AECAE34}"/>
                </a:ext>
              </a:extLst>
            </p:cNvPr>
            <p:cNvSpPr/>
            <p:nvPr/>
          </p:nvSpPr>
          <p:spPr>
            <a:xfrm>
              <a:off x="1686344" y="2601507"/>
              <a:ext cx="258574" cy="356321"/>
            </a:xfrm>
            <a:custGeom>
              <a:avLst/>
              <a:gdLst/>
              <a:ahLst/>
              <a:cxnLst/>
              <a:rect l="l" t="t" r="r" b="b"/>
              <a:pathLst>
                <a:path w="7950" h="10895" extrusionOk="0">
                  <a:moveTo>
                    <a:pt x="3990" y="4339"/>
                  </a:moveTo>
                  <a:cubicBezTo>
                    <a:pt x="4180" y="4339"/>
                    <a:pt x="4339" y="4497"/>
                    <a:pt x="4339" y="4687"/>
                  </a:cubicBezTo>
                  <a:cubicBezTo>
                    <a:pt x="4339" y="4877"/>
                    <a:pt x="4180" y="5036"/>
                    <a:pt x="3990" y="5036"/>
                  </a:cubicBezTo>
                  <a:cubicBezTo>
                    <a:pt x="3769" y="5036"/>
                    <a:pt x="3610" y="4877"/>
                    <a:pt x="3610" y="4687"/>
                  </a:cubicBezTo>
                  <a:cubicBezTo>
                    <a:pt x="3610" y="4497"/>
                    <a:pt x="3769" y="4339"/>
                    <a:pt x="3990" y="4339"/>
                  </a:cubicBezTo>
                  <a:close/>
                  <a:moveTo>
                    <a:pt x="3959" y="697"/>
                  </a:moveTo>
                  <a:cubicBezTo>
                    <a:pt x="5764" y="697"/>
                    <a:pt x="7221" y="2154"/>
                    <a:pt x="7221" y="3959"/>
                  </a:cubicBezTo>
                  <a:cubicBezTo>
                    <a:pt x="7221" y="5257"/>
                    <a:pt x="6461" y="6429"/>
                    <a:pt x="5289" y="6936"/>
                  </a:cubicBezTo>
                  <a:lnTo>
                    <a:pt x="5067" y="7031"/>
                  </a:lnTo>
                  <a:lnTo>
                    <a:pt x="5067" y="8678"/>
                  </a:lnTo>
                  <a:lnTo>
                    <a:pt x="4339" y="8678"/>
                  </a:lnTo>
                  <a:lnTo>
                    <a:pt x="4339" y="5701"/>
                  </a:lnTo>
                  <a:cubicBezTo>
                    <a:pt x="4750" y="5574"/>
                    <a:pt x="5067" y="5162"/>
                    <a:pt x="5067" y="4687"/>
                  </a:cubicBezTo>
                  <a:cubicBezTo>
                    <a:pt x="5067" y="4086"/>
                    <a:pt x="4560" y="3611"/>
                    <a:pt x="3990" y="3611"/>
                  </a:cubicBezTo>
                  <a:cubicBezTo>
                    <a:pt x="3389" y="3611"/>
                    <a:pt x="2882" y="4086"/>
                    <a:pt x="2882" y="4687"/>
                  </a:cubicBezTo>
                  <a:cubicBezTo>
                    <a:pt x="2882" y="5162"/>
                    <a:pt x="3199" y="5574"/>
                    <a:pt x="3610" y="5701"/>
                  </a:cubicBezTo>
                  <a:lnTo>
                    <a:pt x="3610" y="8678"/>
                  </a:lnTo>
                  <a:lnTo>
                    <a:pt x="2882" y="8678"/>
                  </a:lnTo>
                  <a:lnTo>
                    <a:pt x="2882" y="7031"/>
                  </a:lnTo>
                  <a:lnTo>
                    <a:pt x="2660" y="6936"/>
                  </a:lnTo>
                  <a:cubicBezTo>
                    <a:pt x="1489" y="6429"/>
                    <a:pt x="729" y="5257"/>
                    <a:pt x="729" y="3959"/>
                  </a:cubicBezTo>
                  <a:cubicBezTo>
                    <a:pt x="729" y="2154"/>
                    <a:pt x="2185" y="697"/>
                    <a:pt x="3959" y="697"/>
                  </a:cubicBezTo>
                  <a:close/>
                  <a:moveTo>
                    <a:pt x="5067" y="9406"/>
                  </a:moveTo>
                  <a:lnTo>
                    <a:pt x="5067" y="10166"/>
                  </a:lnTo>
                  <a:lnTo>
                    <a:pt x="2882" y="10166"/>
                  </a:lnTo>
                  <a:lnTo>
                    <a:pt x="2882" y="9406"/>
                  </a:lnTo>
                  <a:close/>
                  <a:moveTo>
                    <a:pt x="3990" y="0"/>
                  </a:moveTo>
                  <a:cubicBezTo>
                    <a:pt x="1774" y="0"/>
                    <a:pt x="0" y="1774"/>
                    <a:pt x="0" y="3959"/>
                  </a:cubicBezTo>
                  <a:cubicBezTo>
                    <a:pt x="0" y="5447"/>
                    <a:pt x="824" y="6841"/>
                    <a:pt x="2154" y="7506"/>
                  </a:cubicBezTo>
                  <a:lnTo>
                    <a:pt x="2154" y="8678"/>
                  </a:lnTo>
                  <a:lnTo>
                    <a:pt x="1425" y="8678"/>
                  </a:lnTo>
                  <a:lnTo>
                    <a:pt x="1425" y="9406"/>
                  </a:lnTo>
                  <a:lnTo>
                    <a:pt x="2154" y="9406"/>
                  </a:lnTo>
                  <a:lnTo>
                    <a:pt x="2154" y="10895"/>
                  </a:lnTo>
                  <a:lnTo>
                    <a:pt x="5796" y="10895"/>
                  </a:lnTo>
                  <a:lnTo>
                    <a:pt x="5796" y="9406"/>
                  </a:lnTo>
                  <a:lnTo>
                    <a:pt x="6524" y="9406"/>
                  </a:lnTo>
                  <a:lnTo>
                    <a:pt x="6524" y="8678"/>
                  </a:lnTo>
                  <a:lnTo>
                    <a:pt x="5796" y="8678"/>
                  </a:lnTo>
                  <a:lnTo>
                    <a:pt x="5796" y="7506"/>
                  </a:lnTo>
                  <a:cubicBezTo>
                    <a:pt x="7126" y="6841"/>
                    <a:pt x="7949" y="5447"/>
                    <a:pt x="7949" y="3959"/>
                  </a:cubicBezTo>
                  <a:cubicBezTo>
                    <a:pt x="7949" y="1774"/>
                    <a:pt x="6176" y="0"/>
                    <a:pt x="399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24" name="กล่องข้อความ 323">
            <a:extLst>
              <a:ext uri="{FF2B5EF4-FFF2-40B4-BE49-F238E27FC236}">
                <a16:creationId xmlns:a16="http://schemas.microsoft.com/office/drawing/2014/main" id="{73774B9C-B88D-A2D8-53DF-50E69B3CE65F}"/>
              </a:ext>
            </a:extLst>
          </p:cNvPr>
          <p:cNvSpPr txBox="1"/>
          <p:nvPr/>
        </p:nvSpPr>
        <p:spPr>
          <a:xfrm>
            <a:off x="2915127" y="7908314"/>
            <a:ext cx="13785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ต่อยอดงานวิจัย</a:t>
            </a:r>
          </a:p>
        </p:txBody>
      </p:sp>
      <p:sp>
        <p:nvSpPr>
          <p:cNvPr id="325" name="กล่องข้อความ 324">
            <a:extLst>
              <a:ext uri="{FF2B5EF4-FFF2-40B4-BE49-F238E27FC236}">
                <a16:creationId xmlns:a16="http://schemas.microsoft.com/office/drawing/2014/main" id="{D7964B61-57A4-AC0E-F741-D005110B83AD}"/>
              </a:ext>
            </a:extLst>
          </p:cNvPr>
          <p:cNvSpPr txBox="1"/>
          <p:nvPr/>
        </p:nvSpPr>
        <p:spPr>
          <a:xfrm>
            <a:off x="4683460" y="7986256"/>
            <a:ext cx="13785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ต่อยอดนวัตกรรม</a:t>
            </a:r>
          </a:p>
        </p:txBody>
      </p:sp>
    </p:spTree>
    <p:extLst>
      <p:ext uri="{BB962C8B-B14F-4D97-AF65-F5344CB8AC3E}">
        <p14:creationId xmlns:p14="http://schemas.microsoft.com/office/powerpoint/2010/main" val="149875988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1448;p33">
            <a:extLst>
              <a:ext uri="{FF2B5EF4-FFF2-40B4-BE49-F238E27FC236}">
                <a16:creationId xmlns:a16="http://schemas.microsoft.com/office/drawing/2014/main" id="{859A3804-CAA0-0CCC-C71E-47DD4C4EFA48}"/>
              </a:ext>
            </a:extLst>
          </p:cNvPr>
          <p:cNvSpPr/>
          <p:nvPr/>
        </p:nvSpPr>
        <p:spPr>
          <a:xfrm>
            <a:off x="184106" y="4809877"/>
            <a:ext cx="2233406" cy="2279749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cap="flat" cmpd="sng">
            <a:solidFill>
              <a:srgbClr val="32AE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  <a:defRPr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E3858964-F5C7-494F-9500-BEB3C957D1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7" y="60671"/>
            <a:ext cx="718682" cy="848045"/>
          </a:xfrm>
          <a:prstGeom prst="rect">
            <a:avLst/>
          </a:prstGeom>
        </p:spPr>
      </p:pic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727445E2-3660-4995-AEAE-2DB7B64A785A}"/>
              </a:ext>
            </a:extLst>
          </p:cNvPr>
          <p:cNvSpPr txBox="1"/>
          <p:nvPr/>
        </p:nvSpPr>
        <p:spPr>
          <a:xfrm>
            <a:off x="-46523" y="-35241"/>
            <a:ext cx="6884992" cy="95410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    การนำเสนอแนวปฏิบัติที่ดี (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Good Practice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algn="ctr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2.เรื่อง......................................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0" name="Google Shape;1014;p25">
            <a:extLst>
              <a:ext uri="{FF2B5EF4-FFF2-40B4-BE49-F238E27FC236}">
                <a16:creationId xmlns:a16="http://schemas.microsoft.com/office/drawing/2014/main" id="{7B0E99C3-8E2A-49BE-2FFA-F205F052B36F}"/>
              </a:ext>
            </a:extLst>
          </p:cNvPr>
          <p:cNvSpPr/>
          <p:nvPr/>
        </p:nvSpPr>
        <p:spPr>
          <a:xfrm>
            <a:off x="4025686" y="4715194"/>
            <a:ext cx="1797618" cy="395412"/>
          </a:xfrm>
          <a:custGeom>
            <a:avLst/>
            <a:gdLst/>
            <a:ahLst/>
            <a:cxnLst/>
            <a:rect l="l" t="t" r="r" b="b"/>
            <a:pathLst>
              <a:path w="22819" h="9368" extrusionOk="0">
                <a:moveTo>
                  <a:pt x="17099" y="0"/>
                </a:moveTo>
                <a:cubicBezTo>
                  <a:pt x="17079" y="0"/>
                  <a:pt x="17059" y="0"/>
                  <a:pt x="17038" y="1"/>
                </a:cubicBezTo>
                <a:cubicBezTo>
                  <a:pt x="14455" y="48"/>
                  <a:pt x="11883" y="108"/>
                  <a:pt x="9299" y="156"/>
                </a:cubicBezTo>
                <a:cubicBezTo>
                  <a:pt x="9057" y="161"/>
                  <a:pt x="8812" y="162"/>
                  <a:pt x="8564" y="162"/>
                </a:cubicBezTo>
                <a:cubicBezTo>
                  <a:pt x="8014" y="162"/>
                  <a:pt x="7453" y="154"/>
                  <a:pt x="6888" y="154"/>
                </a:cubicBezTo>
                <a:cubicBezTo>
                  <a:pt x="5281" y="154"/>
                  <a:pt x="3650" y="223"/>
                  <a:pt x="2191" y="751"/>
                </a:cubicBezTo>
                <a:cubicBezTo>
                  <a:pt x="405" y="1406"/>
                  <a:pt x="0" y="4323"/>
                  <a:pt x="2191" y="4799"/>
                </a:cubicBezTo>
                <a:cubicBezTo>
                  <a:pt x="2798" y="4930"/>
                  <a:pt x="3417" y="5049"/>
                  <a:pt x="4025" y="5168"/>
                </a:cubicBezTo>
                <a:cubicBezTo>
                  <a:pt x="2203" y="6061"/>
                  <a:pt x="2358" y="9002"/>
                  <a:pt x="4810" y="9133"/>
                </a:cubicBezTo>
                <a:cubicBezTo>
                  <a:pt x="7950" y="9290"/>
                  <a:pt x="11094" y="9367"/>
                  <a:pt x="14237" y="9367"/>
                </a:cubicBezTo>
                <a:cubicBezTo>
                  <a:pt x="16088" y="9367"/>
                  <a:pt x="17939" y="9341"/>
                  <a:pt x="19789" y="9288"/>
                </a:cubicBezTo>
                <a:cubicBezTo>
                  <a:pt x="21610" y="9240"/>
                  <a:pt x="22206" y="7311"/>
                  <a:pt x="21574" y="6097"/>
                </a:cubicBezTo>
                <a:cubicBezTo>
                  <a:pt x="22819" y="4983"/>
                  <a:pt x="22164" y="2406"/>
                  <a:pt x="20185" y="2406"/>
                </a:cubicBezTo>
                <a:cubicBezTo>
                  <a:pt x="20176" y="2406"/>
                  <a:pt x="20167" y="2406"/>
                  <a:pt x="20158" y="2406"/>
                </a:cubicBezTo>
                <a:cubicBezTo>
                  <a:pt x="19789" y="2418"/>
                  <a:pt x="19408" y="2418"/>
                  <a:pt x="19027" y="2418"/>
                </a:cubicBezTo>
                <a:cubicBezTo>
                  <a:pt x="19203" y="1267"/>
                  <a:pt x="18556" y="0"/>
                  <a:pt x="17099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 defTabSz="914400">
              <a:buClr>
                <a:srgbClr val="000000"/>
              </a:buClr>
            </a:pPr>
            <a:r>
              <a:rPr lang="th-TH" sz="1600" b="1" kern="0" dirty="0"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ประโยชน์ที่ได้รับ</a:t>
            </a:r>
            <a:endParaRPr kumimoji="0" lang="th-TH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  <a:sym typeface="Arial"/>
            </a:endParaRPr>
          </a:p>
        </p:txBody>
      </p:sp>
      <p:sp>
        <p:nvSpPr>
          <p:cNvPr id="3" name="Google Shape;1448;p33">
            <a:extLst>
              <a:ext uri="{FF2B5EF4-FFF2-40B4-BE49-F238E27FC236}">
                <a16:creationId xmlns:a16="http://schemas.microsoft.com/office/drawing/2014/main" id="{15270671-B2E2-9A34-B34A-CC9D530AE5E5}"/>
              </a:ext>
            </a:extLst>
          </p:cNvPr>
          <p:cNvSpPr/>
          <p:nvPr/>
        </p:nvSpPr>
        <p:spPr>
          <a:xfrm>
            <a:off x="112870" y="980307"/>
            <a:ext cx="4284506" cy="1093471"/>
          </a:xfrm>
          <a:prstGeom prst="roundRect">
            <a:avLst>
              <a:gd name="adj" fmla="val 16667"/>
            </a:avLst>
          </a:prstGeom>
          <a:solidFill>
            <a:srgbClr val="D5F1F3"/>
          </a:solidFill>
          <a:ln w="28575" cap="flat" cmpd="sng">
            <a:solidFill>
              <a:srgbClr val="32AE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  <a:defRPr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7" name="Google Shape;463;p21">
            <a:extLst>
              <a:ext uri="{FF2B5EF4-FFF2-40B4-BE49-F238E27FC236}">
                <a16:creationId xmlns:a16="http://schemas.microsoft.com/office/drawing/2014/main" id="{0C834A09-F133-C9F8-EC1E-6FE8F33DAA73}"/>
              </a:ext>
            </a:extLst>
          </p:cNvPr>
          <p:cNvSpPr/>
          <p:nvPr/>
        </p:nvSpPr>
        <p:spPr>
          <a:xfrm>
            <a:off x="92523" y="942512"/>
            <a:ext cx="1364883" cy="462200"/>
          </a:xfrm>
          <a:custGeom>
            <a:avLst/>
            <a:gdLst/>
            <a:ahLst/>
            <a:cxnLst/>
            <a:rect l="l" t="t" r="r" b="b"/>
            <a:pathLst>
              <a:path w="28683" h="20979" extrusionOk="0">
                <a:moveTo>
                  <a:pt x="7644" y="0"/>
                </a:moveTo>
                <a:cubicBezTo>
                  <a:pt x="3656" y="0"/>
                  <a:pt x="381" y="3060"/>
                  <a:pt x="48" y="6965"/>
                </a:cubicBezTo>
                <a:cubicBezTo>
                  <a:pt x="24" y="7179"/>
                  <a:pt x="12" y="7406"/>
                  <a:pt x="12" y="7632"/>
                </a:cubicBezTo>
                <a:lnTo>
                  <a:pt x="12" y="20717"/>
                </a:lnTo>
                <a:cubicBezTo>
                  <a:pt x="12" y="20800"/>
                  <a:pt x="0" y="20895"/>
                  <a:pt x="12" y="20979"/>
                </a:cubicBezTo>
                <a:cubicBezTo>
                  <a:pt x="417" y="15431"/>
                  <a:pt x="9371" y="14716"/>
                  <a:pt x="12692" y="14633"/>
                </a:cubicBezTo>
                <a:cubicBezTo>
                  <a:pt x="12942" y="14629"/>
                  <a:pt x="13161" y="14627"/>
                  <a:pt x="13341" y="14627"/>
                </a:cubicBezTo>
                <a:cubicBezTo>
                  <a:pt x="13701" y="14627"/>
                  <a:pt x="13907" y="14633"/>
                  <a:pt x="13907" y="14633"/>
                </a:cubicBezTo>
                <a:lnTo>
                  <a:pt x="21253" y="14633"/>
                </a:lnTo>
                <a:cubicBezTo>
                  <a:pt x="25218" y="14633"/>
                  <a:pt x="28528" y="11537"/>
                  <a:pt x="28683" y="7608"/>
                </a:cubicBezTo>
                <a:lnTo>
                  <a:pt x="28683" y="7596"/>
                </a:lnTo>
                <a:cubicBezTo>
                  <a:pt x="28683" y="7537"/>
                  <a:pt x="28683" y="7477"/>
                  <a:pt x="28683" y="7418"/>
                </a:cubicBezTo>
                <a:cubicBezTo>
                  <a:pt x="28683" y="7287"/>
                  <a:pt x="28683" y="7156"/>
                  <a:pt x="28683" y="7025"/>
                </a:cubicBezTo>
                <a:cubicBezTo>
                  <a:pt x="28683" y="7013"/>
                  <a:pt x="28683" y="6989"/>
                  <a:pt x="28683" y="6965"/>
                </a:cubicBezTo>
                <a:cubicBezTo>
                  <a:pt x="28492" y="3084"/>
                  <a:pt x="25289" y="0"/>
                  <a:pt x="21372" y="0"/>
                </a:cubicBezTo>
                <a:close/>
              </a:path>
            </a:pathLst>
          </a:custGeom>
          <a:solidFill>
            <a:srgbClr val="0066CB"/>
          </a:solidFill>
          <a:ln>
            <a:noFill/>
          </a:ln>
        </p:spPr>
        <p:txBody>
          <a:bodyPr spcFirstLastPara="1" wrap="square" lIns="91425" tIns="91425" rIns="91425" bIns="2286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th-TH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 SarabunPSK" panose="020B0500040200020003" pitchFamily="34" charset="-34"/>
                <a:ea typeface="Fira Sans Extra Condensed Medium"/>
                <a:cs typeface="TH SarabunPSK" panose="020B0500040200020003" pitchFamily="34" charset="-34"/>
                <a:sym typeface="Fira Sans Extra Condensed Medium"/>
              </a:rPr>
              <a:t>1. ความเป็นมา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 SarabunPSK" panose="020B0500040200020003" pitchFamily="34" charset="-34"/>
              <a:ea typeface="Fira Sans Extra Condensed Medium"/>
              <a:cs typeface="TH SarabunPSK" panose="020B0500040200020003" pitchFamily="34" charset="-34"/>
              <a:sym typeface="Fira Sans Extra Condensed Medium"/>
            </a:endParaRPr>
          </a:p>
        </p:txBody>
      </p:sp>
      <p:grpSp>
        <p:nvGrpSpPr>
          <p:cNvPr id="46" name="กลุ่ม 45">
            <a:extLst>
              <a:ext uri="{FF2B5EF4-FFF2-40B4-BE49-F238E27FC236}">
                <a16:creationId xmlns:a16="http://schemas.microsoft.com/office/drawing/2014/main" id="{6BA880CB-E2DD-1DB5-00A0-90D2BEF056F5}"/>
              </a:ext>
            </a:extLst>
          </p:cNvPr>
          <p:cNvGrpSpPr/>
          <p:nvPr/>
        </p:nvGrpSpPr>
        <p:grpSpPr>
          <a:xfrm>
            <a:off x="2011204" y="4799118"/>
            <a:ext cx="2149520" cy="2258268"/>
            <a:chOff x="-4808377" y="-591197"/>
            <a:chExt cx="3351292" cy="2258268"/>
          </a:xfrm>
        </p:grpSpPr>
        <p:sp>
          <p:nvSpPr>
            <p:cNvPr id="7" name="Google Shape;1448;p33">
              <a:extLst>
                <a:ext uri="{FF2B5EF4-FFF2-40B4-BE49-F238E27FC236}">
                  <a16:creationId xmlns:a16="http://schemas.microsoft.com/office/drawing/2014/main" id="{DA126E9E-111D-37D1-14EE-7A8AA273BE2C}"/>
                </a:ext>
              </a:extLst>
            </p:cNvPr>
            <p:cNvSpPr/>
            <p:nvPr/>
          </p:nvSpPr>
          <p:spPr>
            <a:xfrm>
              <a:off x="-4750933" y="-591197"/>
              <a:ext cx="3293848" cy="1114918"/>
            </a:xfrm>
            <a:prstGeom prst="roundRect">
              <a:avLst>
                <a:gd name="adj" fmla="val 16667"/>
              </a:avLst>
            </a:prstGeom>
            <a:solidFill>
              <a:srgbClr val="D5F1F3"/>
            </a:solidFill>
            <a:ln w="28575" cap="flat" cmpd="sng">
              <a:solidFill>
                <a:srgbClr val="32AEB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" name="Google Shape;463;p21">
              <a:extLst>
                <a:ext uri="{FF2B5EF4-FFF2-40B4-BE49-F238E27FC236}">
                  <a16:creationId xmlns:a16="http://schemas.microsoft.com/office/drawing/2014/main" id="{6EECC56F-A451-C5E6-ECDB-091CFE4F20C7}"/>
                </a:ext>
              </a:extLst>
            </p:cNvPr>
            <p:cNvSpPr/>
            <p:nvPr/>
          </p:nvSpPr>
          <p:spPr>
            <a:xfrm>
              <a:off x="-4770303" y="-579401"/>
              <a:ext cx="1595180" cy="472886"/>
            </a:xfrm>
            <a:custGeom>
              <a:avLst/>
              <a:gdLst/>
              <a:ahLst/>
              <a:cxnLst/>
              <a:rect l="l" t="t" r="r" b="b"/>
              <a:pathLst>
                <a:path w="28683" h="20979" extrusionOk="0">
                  <a:moveTo>
                    <a:pt x="7644" y="0"/>
                  </a:moveTo>
                  <a:cubicBezTo>
                    <a:pt x="3656" y="0"/>
                    <a:pt x="381" y="3060"/>
                    <a:pt x="48" y="6965"/>
                  </a:cubicBezTo>
                  <a:cubicBezTo>
                    <a:pt x="24" y="7179"/>
                    <a:pt x="12" y="7406"/>
                    <a:pt x="12" y="7632"/>
                  </a:cubicBezTo>
                  <a:lnTo>
                    <a:pt x="12" y="20717"/>
                  </a:lnTo>
                  <a:cubicBezTo>
                    <a:pt x="12" y="20800"/>
                    <a:pt x="0" y="20895"/>
                    <a:pt x="12" y="20979"/>
                  </a:cubicBezTo>
                  <a:cubicBezTo>
                    <a:pt x="417" y="15431"/>
                    <a:pt x="9371" y="14716"/>
                    <a:pt x="12692" y="14633"/>
                  </a:cubicBezTo>
                  <a:cubicBezTo>
                    <a:pt x="12942" y="14629"/>
                    <a:pt x="13161" y="14627"/>
                    <a:pt x="13341" y="14627"/>
                  </a:cubicBezTo>
                  <a:cubicBezTo>
                    <a:pt x="13701" y="14627"/>
                    <a:pt x="13907" y="14633"/>
                    <a:pt x="13907" y="14633"/>
                  </a:cubicBezTo>
                  <a:lnTo>
                    <a:pt x="21253" y="14633"/>
                  </a:lnTo>
                  <a:cubicBezTo>
                    <a:pt x="25218" y="14633"/>
                    <a:pt x="28528" y="11537"/>
                    <a:pt x="28683" y="7608"/>
                  </a:cubicBezTo>
                  <a:lnTo>
                    <a:pt x="28683" y="7596"/>
                  </a:lnTo>
                  <a:cubicBezTo>
                    <a:pt x="28683" y="7537"/>
                    <a:pt x="28683" y="7477"/>
                    <a:pt x="28683" y="7418"/>
                  </a:cubicBezTo>
                  <a:cubicBezTo>
                    <a:pt x="28683" y="7287"/>
                    <a:pt x="28683" y="7156"/>
                    <a:pt x="28683" y="7025"/>
                  </a:cubicBezTo>
                  <a:cubicBezTo>
                    <a:pt x="28683" y="7013"/>
                    <a:pt x="28683" y="6989"/>
                    <a:pt x="28683" y="6965"/>
                  </a:cubicBezTo>
                  <a:cubicBezTo>
                    <a:pt x="28492" y="3084"/>
                    <a:pt x="25289" y="0"/>
                    <a:pt x="21372" y="0"/>
                  </a:cubicBezTo>
                  <a:close/>
                </a:path>
              </a:pathLst>
            </a:custGeom>
            <a:solidFill>
              <a:srgbClr val="0066CB"/>
            </a:solidFill>
            <a:ln>
              <a:noFill/>
            </a:ln>
          </p:spPr>
          <p:txBody>
            <a:bodyPr spcFirstLastPara="1" wrap="square" lIns="91425" tIns="91425" rIns="91425" bIns="2286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th-TH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H SarabunPSK" panose="020B0500040200020003" pitchFamily="34" charset="-34"/>
                  <a:ea typeface="Fira Sans Extra Condensed Medium"/>
                  <a:cs typeface="TH SarabunPSK" panose="020B0500040200020003" pitchFamily="34" charset="-34"/>
                  <a:sym typeface="Fira Sans Extra Condensed Medium"/>
                </a:rPr>
                <a:t>2. ผลผลิต</a:t>
              </a:r>
              <a:endParaRPr kumimoji="0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 SarabunPSK" panose="020B0500040200020003" pitchFamily="34" charset="-34"/>
                <a:ea typeface="Fira Sans Extra Condensed Medium"/>
                <a:cs typeface="TH SarabunPSK" panose="020B0500040200020003" pitchFamily="34" charset="-34"/>
                <a:sym typeface="Fira Sans Extra Condensed Medium"/>
              </a:endParaRPr>
            </a:p>
          </p:txBody>
        </p:sp>
        <p:sp>
          <p:nvSpPr>
            <p:cNvPr id="302" name="Google Shape;1448;p33">
              <a:extLst>
                <a:ext uri="{FF2B5EF4-FFF2-40B4-BE49-F238E27FC236}">
                  <a16:creationId xmlns:a16="http://schemas.microsoft.com/office/drawing/2014/main" id="{410C469C-B261-D8E9-FB5F-F5B681573E32}"/>
                </a:ext>
              </a:extLst>
            </p:cNvPr>
            <p:cNvSpPr/>
            <p:nvPr/>
          </p:nvSpPr>
          <p:spPr>
            <a:xfrm>
              <a:off x="-4789007" y="552153"/>
              <a:ext cx="3293848" cy="1114918"/>
            </a:xfrm>
            <a:prstGeom prst="roundRect">
              <a:avLst>
                <a:gd name="adj" fmla="val 16667"/>
              </a:avLst>
            </a:prstGeom>
            <a:solidFill>
              <a:srgbClr val="D5F1F3"/>
            </a:solidFill>
            <a:ln w="28575" cap="flat" cmpd="sng">
              <a:solidFill>
                <a:srgbClr val="32AEB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03" name="Google Shape;463;p21">
              <a:extLst>
                <a:ext uri="{FF2B5EF4-FFF2-40B4-BE49-F238E27FC236}">
                  <a16:creationId xmlns:a16="http://schemas.microsoft.com/office/drawing/2014/main" id="{08AF3A56-ACCF-5D64-8D5E-10AA5ABB3E8D}"/>
                </a:ext>
              </a:extLst>
            </p:cNvPr>
            <p:cNvSpPr/>
            <p:nvPr/>
          </p:nvSpPr>
          <p:spPr>
            <a:xfrm>
              <a:off x="-4808377" y="563949"/>
              <a:ext cx="1595180" cy="472886"/>
            </a:xfrm>
            <a:custGeom>
              <a:avLst/>
              <a:gdLst/>
              <a:ahLst/>
              <a:cxnLst/>
              <a:rect l="l" t="t" r="r" b="b"/>
              <a:pathLst>
                <a:path w="28683" h="20979" extrusionOk="0">
                  <a:moveTo>
                    <a:pt x="7644" y="0"/>
                  </a:moveTo>
                  <a:cubicBezTo>
                    <a:pt x="3656" y="0"/>
                    <a:pt x="381" y="3060"/>
                    <a:pt x="48" y="6965"/>
                  </a:cubicBezTo>
                  <a:cubicBezTo>
                    <a:pt x="24" y="7179"/>
                    <a:pt x="12" y="7406"/>
                    <a:pt x="12" y="7632"/>
                  </a:cubicBezTo>
                  <a:lnTo>
                    <a:pt x="12" y="20717"/>
                  </a:lnTo>
                  <a:cubicBezTo>
                    <a:pt x="12" y="20800"/>
                    <a:pt x="0" y="20895"/>
                    <a:pt x="12" y="20979"/>
                  </a:cubicBezTo>
                  <a:cubicBezTo>
                    <a:pt x="417" y="15431"/>
                    <a:pt x="9371" y="14716"/>
                    <a:pt x="12692" y="14633"/>
                  </a:cubicBezTo>
                  <a:cubicBezTo>
                    <a:pt x="12942" y="14629"/>
                    <a:pt x="13161" y="14627"/>
                    <a:pt x="13341" y="14627"/>
                  </a:cubicBezTo>
                  <a:cubicBezTo>
                    <a:pt x="13701" y="14627"/>
                    <a:pt x="13907" y="14633"/>
                    <a:pt x="13907" y="14633"/>
                  </a:cubicBezTo>
                  <a:lnTo>
                    <a:pt x="21253" y="14633"/>
                  </a:lnTo>
                  <a:cubicBezTo>
                    <a:pt x="25218" y="14633"/>
                    <a:pt x="28528" y="11537"/>
                    <a:pt x="28683" y="7608"/>
                  </a:cubicBezTo>
                  <a:lnTo>
                    <a:pt x="28683" y="7596"/>
                  </a:lnTo>
                  <a:cubicBezTo>
                    <a:pt x="28683" y="7537"/>
                    <a:pt x="28683" y="7477"/>
                    <a:pt x="28683" y="7418"/>
                  </a:cubicBezTo>
                  <a:cubicBezTo>
                    <a:pt x="28683" y="7287"/>
                    <a:pt x="28683" y="7156"/>
                    <a:pt x="28683" y="7025"/>
                  </a:cubicBezTo>
                  <a:cubicBezTo>
                    <a:pt x="28683" y="7013"/>
                    <a:pt x="28683" y="6989"/>
                    <a:pt x="28683" y="6965"/>
                  </a:cubicBezTo>
                  <a:cubicBezTo>
                    <a:pt x="28492" y="3084"/>
                    <a:pt x="25289" y="0"/>
                    <a:pt x="21372" y="0"/>
                  </a:cubicBezTo>
                  <a:close/>
                </a:path>
              </a:pathLst>
            </a:custGeom>
            <a:solidFill>
              <a:srgbClr val="0066CB"/>
            </a:solidFill>
            <a:ln>
              <a:noFill/>
            </a:ln>
          </p:spPr>
          <p:txBody>
            <a:bodyPr spcFirstLastPara="1" wrap="square" lIns="91425" tIns="91425" rIns="91425" bIns="2286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lang="th-TH" sz="1600" b="1" kern="0" dirty="0">
                  <a:solidFill>
                    <a:srgbClr val="FFFFFF"/>
                  </a:solidFill>
                  <a:latin typeface="TH SarabunPSK" panose="020B0500040200020003" pitchFamily="34" charset="-34"/>
                  <a:ea typeface="Fira Sans Extra Condensed Medium"/>
                  <a:cs typeface="TH SarabunPSK" panose="020B0500040200020003" pitchFamily="34" charset="-34"/>
                  <a:sym typeface="Fira Sans Extra Condensed Medium"/>
                </a:rPr>
                <a:t>3</a:t>
              </a:r>
              <a:r>
                <a:rPr kumimoji="0" lang="th-TH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H SarabunPSK" panose="020B0500040200020003" pitchFamily="34" charset="-34"/>
                  <a:ea typeface="Fira Sans Extra Condensed Medium"/>
                  <a:cs typeface="TH SarabunPSK" panose="020B0500040200020003" pitchFamily="34" charset="-34"/>
                  <a:sym typeface="Fira Sans Extra Condensed Medium"/>
                </a:rPr>
                <a:t>. ผลผลิต</a:t>
              </a:r>
              <a:endParaRPr kumimoji="0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 SarabunPSK" panose="020B0500040200020003" pitchFamily="34" charset="-34"/>
                <a:ea typeface="Fira Sans Extra Condensed Medium"/>
                <a:cs typeface="TH SarabunPSK" panose="020B0500040200020003" pitchFamily="34" charset="-34"/>
                <a:sym typeface="Fira Sans Extra Condensed Medium"/>
              </a:endParaRPr>
            </a:p>
          </p:txBody>
        </p:sp>
      </p:grpSp>
      <p:sp>
        <p:nvSpPr>
          <p:cNvPr id="275" name="Google Shape;463;p21">
            <a:extLst>
              <a:ext uri="{FF2B5EF4-FFF2-40B4-BE49-F238E27FC236}">
                <a16:creationId xmlns:a16="http://schemas.microsoft.com/office/drawing/2014/main" id="{5EE26B82-CEE3-0C41-0749-84B3A3EC99B5}"/>
              </a:ext>
            </a:extLst>
          </p:cNvPr>
          <p:cNvSpPr/>
          <p:nvPr/>
        </p:nvSpPr>
        <p:spPr>
          <a:xfrm>
            <a:off x="170723" y="4727277"/>
            <a:ext cx="1864902" cy="545776"/>
          </a:xfrm>
          <a:custGeom>
            <a:avLst/>
            <a:gdLst/>
            <a:ahLst/>
            <a:cxnLst/>
            <a:rect l="l" t="t" r="r" b="b"/>
            <a:pathLst>
              <a:path w="28683" h="20979" extrusionOk="0">
                <a:moveTo>
                  <a:pt x="7644" y="0"/>
                </a:moveTo>
                <a:cubicBezTo>
                  <a:pt x="3656" y="0"/>
                  <a:pt x="381" y="3060"/>
                  <a:pt x="48" y="6965"/>
                </a:cubicBezTo>
                <a:cubicBezTo>
                  <a:pt x="24" y="7179"/>
                  <a:pt x="12" y="7406"/>
                  <a:pt x="12" y="7632"/>
                </a:cubicBezTo>
                <a:lnTo>
                  <a:pt x="12" y="20717"/>
                </a:lnTo>
                <a:cubicBezTo>
                  <a:pt x="12" y="20800"/>
                  <a:pt x="0" y="20895"/>
                  <a:pt x="12" y="20979"/>
                </a:cubicBezTo>
                <a:cubicBezTo>
                  <a:pt x="417" y="15431"/>
                  <a:pt x="9371" y="14716"/>
                  <a:pt x="12692" y="14633"/>
                </a:cubicBezTo>
                <a:cubicBezTo>
                  <a:pt x="12942" y="14629"/>
                  <a:pt x="13161" y="14627"/>
                  <a:pt x="13341" y="14627"/>
                </a:cubicBezTo>
                <a:cubicBezTo>
                  <a:pt x="13701" y="14627"/>
                  <a:pt x="13907" y="14633"/>
                  <a:pt x="13907" y="14633"/>
                </a:cubicBezTo>
                <a:lnTo>
                  <a:pt x="21253" y="14633"/>
                </a:lnTo>
                <a:cubicBezTo>
                  <a:pt x="25218" y="14633"/>
                  <a:pt x="28528" y="11537"/>
                  <a:pt x="28683" y="7608"/>
                </a:cubicBezTo>
                <a:lnTo>
                  <a:pt x="28683" y="7596"/>
                </a:lnTo>
                <a:cubicBezTo>
                  <a:pt x="28683" y="7537"/>
                  <a:pt x="28683" y="7477"/>
                  <a:pt x="28683" y="7418"/>
                </a:cubicBezTo>
                <a:cubicBezTo>
                  <a:pt x="28683" y="7287"/>
                  <a:pt x="28683" y="7156"/>
                  <a:pt x="28683" y="7025"/>
                </a:cubicBezTo>
                <a:cubicBezTo>
                  <a:pt x="28683" y="7013"/>
                  <a:pt x="28683" y="6989"/>
                  <a:pt x="28683" y="6965"/>
                </a:cubicBezTo>
                <a:cubicBezTo>
                  <a:pt x="28492" y="3084"/>
                  <a:pt x="25289" y="0"/>
                  <a:pt x="21372" y="0"/>
                </a:cubicBezTo>
                <a:close/>
              </a:path>
            </a:pathLst>
          </a:custGeom>
          <a:solidFill>
            <a:srgbClr val="5BCFC5"/>
          </a:solidFill>
          <a:ln>
            <a:noFill/>
          </a:ln>
        </p:spPr>
        <p:txBody>
          <a:bodyPr spcFirstLastPara="1" wrap="square" lIns="91425" tIns="91425" rIns="91425" bIns="22860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th-TH" sz="15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Fira Sans Extra Condensed Medium"/>
                <a:cs typeface="TH SarabunPSK" panose="020B0500040200020003" pitchFamily="34" charset="-34"/>
                <a:sym typeface="Fira Sans Extra Condensed Medium"/>
              </a:rPr>
              <a:t>4. ปัจจัยแห่งความสำเร็จ</a:t>
            </a:r>
            <a:endParaRPr kumimoji="0" sz="15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H SarabunPSK" panose="020B0500040200020003" pitchFamily="34" charset="-34"/>
              <a:ea typeface="Fira Sans Extra Condensed Medium"/>
              <a:cs typeface="TH SarabunPSK" panose="020B0500040200020003" pitchFamily="34" charset="-34"/>
              <a:sym typeface="Fira Sans Extra Condensed Medium"/>
            </a:endParaRPr>
          </a:p>
        </p:txBody>
      </p:sp>
      <p:sp>
        <p:nvSpPr>
          <p:cNvPr id="29" name="กล่องข้อความ 28">
            <a:extLst>
              <a:ext uri="{FF2B5EF4-FFF2-40B4-BE49-F238E27FC236}">
                <a16:creationId xmlns:a16="http://schemas.microsoft.com/office/drawing/2014/main" id="{950F935C-926C-14D9-BC24-B854436CE39F}"/>
              </a:ext>
            </a:extLst>
          </p:cNvPr>
          <p:cNvSpPr txBox="1"/>
          <p:nvPr/>
        </p:nvSpPr>
        <p:spPr>
          <a:xfrm rot="16200000">
            <a:off x="-207832" y="2573830"/>
            <a:ext cx="13785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1.กำหนดองค์ความรู้</a:t>
            </a:r>
          </a:p>
        </p:txBody>
      </p:sp>
      <p:sp>
        <p:nvSpPr>
          <p:cNvPr id="30" name="กล่องข้อความ 29">
            <a:extLst>
              <a:ext uri="{FF2B5EF4-FFF2-40B4-BE49-F238E27FC236}">
                <a16:creationId xmlns:a16="http://schemas.microsoft.com/office/drawing/2014/main" id="{3456BA0D-4AF6-D724-CD26-03114FFC980E}"/>
              </a:ext>
            </a:extLst>
          </p:cNvPr>
          <p:cNvSpPr txBox="1"/>
          <p:nvPr/>
        </p:nvSpPr>
        <p:spPr>
          <a:xfrm rot="16200000">
            <a:off x="958304" y="2242035"/>
            <a:ext cx="10934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เสาะแสวงหาความรู้</a:t>
            </a:r>
          </a:p>
        </p:txBody>
      </p:sp>
      <p:sp>
        <p:nvSpPr>
          <p:cNvPr id="31" name="กล่องข้อความ 30">
            <a:extLst>
              <a:ext uri="{FF2B5EF4-FFF2-40B4-BE49-F238E27FC236}">
                <a16:creationId xmlns:a16="http://schemas.microsoft.com/office/drawing/2014/main" id="{B27AA98C-F611-A9E6-6E3F-8C10A314BC6D}"/>
              </a:ext>
            </a:extLst>
          </p:cNvPr>
          <p:cNvSpPr txBox="1"/>
          <p:nvPr/>
        </p:nvSpPr>
        <p:spPr>
          <a:xfrm rot="16200000">
            <a:off x="3849564" y="2178322"/>
            <a:ext cx="16496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5.นำประสบการณ์ </a:t>
            </a:r>
            <a:b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สกัดออกมาเป็นขุมความรู้ </a:t>
            </a:r>
          </a:p>
        </p:txBody>
      </p:sp>
      <p:sp>
        <p:nvSpPr>
          <p:cNvPr id="35" name="กล่องข้อความ 34">
            <a:extLst>
              <a:ext uri="{FF2B5EF4-FFF2-40B4-BE49-F238E27FC236}">
                <a16:creationId xmlns:a16="http://schemas.microsoft.com/office/drawing/2014/main" id="{72381B4D-4F43-E9CD-E745-0338BAD7D7D5}"/>
              </a:ext>
            </a:extLst>
          </p:cNvPr>
          <p:cNvSpPr txBox="1"/>
          <p:nvPr/>
        </p:nvSpPr>
        <p:spPr>
          <a:xfrm rot="16200000">
            <a:off x="1729141" y="2378443"/>
            <a:ext cx="16496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ปรับปรุง ดัดแปลง </a:t>
            </a:r>
            <a:b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 ให้เหมาะสม</a:t>
            </a:r>
          </a:p>
        </p:txBody>
      </p:sp>
      <p:sp>
        <p:nvSpPr>
          <p:cNvPr id="42" name="กล่องข้อความ 41">
            <a:extLst>
              <a:ext uri="{FF2B5EF4-FFF2-40B4-BE49-F238E27FC236}">
                <a16:creationId xmlns:a16="http://schemas.microsoft.com/office/drawing/2014/main" id="{26314958-9720-1AFD-809A-586FC6CEDE01}"/>
              </a:ext>
            </a:extLst>
          </p:cNvPr>
          <p:cNvSpPr txBox="1"/>
          <p:nvPr/>
        </p:nvSpPr>
        <p:spPr>
          <a:xfrm rot="16200000">
            <a:off x="2847518" y="2400107"/>
            <a:ext cx="14104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 นำความรู้ มาปรับใช้ในการปฏิบัติงานจริง</a:t>
            </a:r>
          </a:p>
        </p:txBody>
      </p:sp>
      <p:sp>
        <p:nvSpPr>
          <p:cNvPr id="44" name="กล่องข้อความ 43">
            <a:extLst>
              <a:ext uri="{FF2B5EF4-FFF2-40B4-BE49-F238E27FC236}">
                <a16:creationId xmlns:a16="http://schemas.microsoft.com/office/drawing/2014/main" id="{89D51046-AD26-F553-A26B-005D94A57BFA}"/>
              </a:ext>
            </a:extLst>
          </p:cNvPr>
          <p:cNvSpPr txBox="1"/>
          <p:nvPr/>
        </p:nvSpPr>
        <p:spPr>
          <a:xfrm rot="16200000">
            <a:off x="4981557" y="1855136"/>
            <a:ext cx="186263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6. เผยแพร่เป็นลายลักษณ์อักษร</a:t>
            </a:r>
          </a:p>
        </p:txBody>
      </p:sp>
      <p:grpSp>
        <p:nvGrpSpPr>
          <p:cNvPr id="14" name="Google Shape;382;p17">
            <a:extLst>
              <a:ext uri="{FF2B5EF4-FFF2-40B4-BE49-F238E27FC236}">
                <a16:creationId xmlns:a16="http://schemas.microsoft.com/office/drawing/2014/main" id="{316AB8CB-A320-E413-6377-2442F36FECA9}"/>
              </a:ext>
            </a:extLst>
          </p:cNvPr>
          <p:cNvGrpSpPr/>
          <p:nvPr/>
        </p:nvGrpSpPr>
        <p:grpSpPr>
          <a:xfrm>
            <a:off x="5762598" y="4390924"/>
            <a:ext cx="647288" cy="730841"/>
            <a:chOff x="5393019" y="2154302"/>
            <a:chExt cx="533976" cy="605175"/>
          </a:xfrm>
        </p:grpSpPr>
        <p:sp>
          <p:nvSpPr>
            <p:cNvPr id="15" name="Google Shape;383;p17">
              <a:extLst>
                <a:ext uri="{FF2B5EF4-FFF2-40B4-BE49-F238E27FC236}">
                  <a16:creationId xmlns:a16="http://schemas.microsoft.com/office/drawing/2014/main" id="{D7218CA3-878A-74C6-7270-502F7EEA316A}"/>
                </a:ext>
              </a:extLst>
            </p:cNvPr>
            <p:cNvSpPr/>
            <p:nvPr/>
          </p:nvSpPr>
          <p:spPr>
            <a:xfrm>
              <a:off x="5583204" y="2449246"/>
              <a:ext cx="35616" cy="310231"/>
            </a:xfrm>
            <a:custGeom>
              <a:avLst/>
              <a:gdLst/>
              <a:ahLst/>
              <a:cxnLst/>
              <a:rect l="l" t="t" r="r" b="b"/>
              <a:pathLst>
                <a:path w="1109" h="9660" extrusionOk="0">
                  <a:moveTo>
                    <a:pt x="539" y="1"/>
                  </a:moveTo>
                  <a:cubicBezTo>
                    <a:pt x="254" y="1"/>
                    <a:pt x="0" y="222"/>
                    <a:pt x="0" y="539"/>
                  </a:cubicBezTo>
                  <a:lnTo>
                    <a:pt x="0" y="9121"/>
                  </a:lnTo>
                  <a:cubicBezTo>
                    <a:pt x="0" y="9438"/>
                    <a:pt x="254" y="9660"/>
                    <a:pt x="539" y="9660"/>
                  </a:cubicBezTo>
                  <a:cubicBezTo>
                    <a:pt x="855" y="9660"/>
                    <a:pt x="1109" y="9438"/>
                    <a:pt x="1109" y="9121"/>
                  </a:cubicBezTo>
                  <a:lnTo>
                    <a:pt x="1109" y="539"/>
                  </a:lnTo>
                  <a:cubicBezTo>
                    <a:pt x="1109" y="222"/>
                    <a:pt x="855" y="1"/>
                    <a:pt x="539" y="1"/>
                  </a:cubicBezTo>
                  <a:close/>
                </a:path>
              </a:pathLst>
            </a:custGeom>
            <a:solidFill>
              <a:srgbClr val="4C4B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384;p17">
              <a:extLst>
                <a:ext uri="{FF2B5EF4-FFF2-40B4-BE49-F238E27FC236}">
                  <a16:creationId xmlns:a16="http://schemas.microsoft.com/office/drawing/2014/main" id="{669707A0-C6E1-AD9D-FECF-5224C170CCE7}"/>
                </a:ext>
              </a:extLst>
            </p:cNvPr>
            <p:cNvSpPr/>
            <p:nvPr/>
          </p:nvSpPr>
          <p:spPr>
            <a:xfrm>
              <a:off x="5426579" y="2432996"/>
              <a:ext cx="348865" cy="304097"/>
            </a:xfrm>
            <a:custGeom>
              <a:avLst/>
              <a:gdLst/>
              <a:ahLst/>
              <a:cxnLst/>
              <a:rect l="l" t="t" r="r" b="b"/>
              <a:pathLst>
                <a:path w="10863" h="9469" extrusionOk="0">
                  <a:moveTo>
                    <a:pt x="5447" y="0"/>
                  </a:moveTo>
                  <a:lnTo>
                    <a:pt x="159" y="8646"/>
                  </a:lnTo>
                  <a:cubicBezTo>
                    <a:pt x="0" y="8899"/>
                    <a:pt x="95" y="9216"/>
                    <a:pt x="349" y="9374"/>
                  </a:cubicBezTo>
                  <a:cubicBezTo>
                    <a:pt x="444" y="9437"/>
                    <a:pt x="539" y="9469"/>
                    <a:pt x="634" y="9469"/>
                  </a:cubicBezTo>
                  <a:cubicBezTo>
                    <a:pt x="824" y="9469"/>
                    <a:pt x="982" y="9374"/>
                    <a:pt x="1109" y="9184"/>
                  </a:cubicBezTo>
                  <a:lnTo>
                    <a:pt x="5447" y="2090"/>
                  </a:lnTo>
                  <a:lnTo>
                    <a:pt x="9786" y="9184"/>
                  </a:lnTo>
                  <a:cubicBezTo>
                    <a:pt x="9867" y="9367"/>
                    <a:pt x="10040" y="9459"/>
                    <a:pt x="10221" y="9459"/>
                  </a:cubicBezTo>
                  <a:cubicBezTo>
                    <a:pt x="10321" y="9459"/>
                    <a:pt x="10424" y="9431"/>
                    <a:pt x="10514" y="9374"/>
                  </a:cubicBezTo>
                  <a:cubicBezTo>
                    <a:pt x="10768" y="9216"/>
                    <a:pt x="10863" y="8899"/>
                    <a:pt x="10704" y="8646"/>
                  </a:cubicBezTo>
                  <a:lnTo>
                    <a:pt x="5447" y="0"/>
                  </a:lnTo>
                  <a:close/>
                </a:path>
              </a:pathLst>
            </a:custGeom>
            <a:solidFill>
              <a:srgbClr val="2525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385;p17">
              <a:extLst>
                <a:ext uri="{FF2B5EF4-FFF2-40B4-BE49-F238E27FC236}">
                  <a16:creationId xmlns:a16="http://schemas.microsoft.com/office/drawing/2014/main" id="{E2E9B768-90E6-2FC0-9015-5A8BA06FA118}"/>
                </a:ext>
              </a:extLst>
            </p:cNvPr>
            <p:cNvSpPr/>
            <p:nvPr/>
          </p:nvSpPr>
          <p:spPr>
            <a:xfrm>
              <a:off x="5393019" y="2258034"/>
              <a:ext cx="415986" cy="416018"/>
            </a:xfrm>
            <a:custGeom>
              <a:avLst/>
              <a:gdLst/>
              <a:ahLst/>
              <a:cxnLst/>
              <a:rect l="l" t="t" r="r" b="b"/>
              <a:pathLst>
                <a:path w="12953" h="12954" extrusionOk="0">
                  <a:moveTo>
                    <a:pt x="6461" y="1"/>
                  </a:moveTo>
                  <a:cubicBezTo>
                    <a:pt x="3674" y="1"/>
                    <a:pt x="1299" y="1774"/>
                    <a:pt x="380" y="4245"/>
                  </a:cubicBezTo>
                  <a:cubicBezTo>
                    <a:pt x="127" y="4941"/>
                    <a:pt x="0" y="5701"/>
                    <a:pt x="0" y="6493"/>
                  </a:cubicBezTo>
                  <a:cubicBezTo>
                    <a:pt x="0" y="10072"/>
                    <a:pt x="2882" y="12954"/>
                    <a:pt x="6461" y="12954"/>
                  </a:cubicBezTo>
                  <a:cubicBezTo>
                    <a:pt x="10039" y="12954"/>
                    <a:pt x="12953" y="10072"/>
                    <a:pt x="12953" y="6493"/>
                  </a:cubicBezTo>
                  <a:cubicBezTo>
                    <a:pt x="12953" y="5670"/>
                    <a:pt x="12794" y="4878"/>
                    <a:pt x="12509" y="4150"/>
                  </a:cubicBezTo>
                  <a:cubicBezTo>
                    <a:pt x="11559" y="1711"/>
                    <a:pt x="9216" y="1"/>
                    <a:pt x="6461" y="1"/>
                  </a:cubicBezTo>
                  <a:close/>
                </a:path>
              </a:pathLst>
            </a:custGeom>
            <a:solidFill>
              <a:srgbClr val="ED3F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386;p17">
              <a:extLst>
                <a:ext uri="{FF2B5EF4-FFF2-40B4-BE49-F238E27FC236}">
                  <a16:creationId xmlns:a16="http://schemas.microsoft.com/office/drawing/2014/main" id="{542989C4-42C8-92AC-5A65-ADF0C5E63D49}"/>
                </a:ext>
              </a:extLst>
            </p:cNvPr>
            <p:cNvSpPr/>
            <p:nvPr/>
          </p:nvSpPr>
          <p:spPr>
            <a:xfrm>
              <a:off x="5467237" y="2333311"/>
              <a:ext cx="266522" cy="266490"/>
            </a:xfrm>
            <a:custGeom>
              <a:avLst/>
              <a:gdLst/>
              <a:ahLst/>
              <a:cxnLst/>
              <a:rect l="l" t="t" r="r" b="b"/>
              <a:pathLst>
                <a:path w="8299" h="8298" extrusionOk="0">
                  <a:moveTo>
                    <a:pt x="4150" y="0"/>
                  </a:moveTo>
                  <a:cubicBezTo>
                    <a:pt x="1869" y="0"/>
                    <a:pt x="1" y="1837"/>
                    <a:pt x="1" y="4149"/>
                  </a:cubicBezTo>
                  <a:cubicBezTo>
                    <a:pt x="1" y="6429"/>
                    <a:pt x="1869" y="8298"/>
                    <a:pt x="4150" y="8298"/>
                  </a:cubicBezTo>
                  <a:cubicBezTo>
                    <a:pt x="6461" y="8298"/>
                    <a:pt x="8298" y="6429"/>
                    <a:pt x="8298" y="4149"/>
                  </a:cubicBezTo>
                  <a:cubicBezTo>
                    <a:pt x="8298" y="1837"/>
                    <a:pt x="6461" y="0"/>
                    <a:pt x="41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387;p17">
              <a:extLst>
                <a:ext uri="{FF2B5EF4-FFF2-40B4-BE49-F238E27FC236}">
                  <a16:creationId xmlns:a16="http://schemas.microsoft.com/office/drawing/2014/main" id="{BDA60200-CFDC-CAF1-08E9-430DFE244C24}"/>
                </a:ext>
              </a:extLst>
            </p:cNvPr>
            <p:cNvSpPr/>
            <p:nvPr/>
          </p:nvSpPr>
          <p:spPr>
            <a:xfrm>
              <a:off x="5544538" y="2409584"/>
              <a:ext cx="112948" cy="112916"/>
            </a:xfrm>
            <a:custGeom>
              <a:avLst/>
              <a:gdLst/>
              <a:ahLst/>
              <a:cxnLst/>
              <a:rect l="l" t="t" r="r" b="b"/>
              <a:pathLst>
                <a:path w="3517" h="3516" extrusionOk="0">
                  <a:moveTo>
                    <a:pt x="1743" y="1"/>
                  </a:moveTo>
                  <a:cubicBezTo>
                    <a:pt x="793" y="1"/>
                    <a:pt x="1" y="792"/>
                    <a:pt x="1" y="1774"/>
                  </a:cubicBezTo>
                  <a:cubicBezTo>
                    <a:pt x="1" y="2724"/>
                    <a:pt x="793" y="3516"/>
                    <a:pt x="1743" y="3516"/>
                  </a:cubicBezTo>
                  <a:cubicBezTo>
                    <a:pt x="2724" y="3516"/>
                    <a:pt x="3516" y="2756"/>
                    <a:pt x="3516" y="1774"/>
                  </a:cubicBezTo>
                  <a:cubicBezTo>
                    <a:pt x="3516" y="792"/>
                    <a:pt x="2724" y="1"/>
                    <a:pt x="1743" y="1"/>
                  </a:cubicBezTo>
                  <a:close/>
                </a:path>
              </a:pathLst>
            </a:custGeom>
            <a:solidFill>
              <a:srgbClr val="ED3F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388;p17">
              <a:extLst>
                <a:ext uri="{FF2B5EF4-FFF2-40B4-BE49-F238E27FC236}">
                  <a16:creationId xmlns:a16="http://schemas.microsoft.com/office/drawing/2014/main" id="{B2E78023-87BD-0E80-A70B-E7E6371B6D0E}"/>
                </a:ext>
              </a:extLst>
            </p:cNvPr>
            <p:cNvSpPr/>
            <p:nvPr/>
          </p:nvSpPr>
          <p:spPr>
            <a:xfrm>
              <a:off x="5769311" y="2154302"/>
              <a:ext cx="157685" cy="152386"/>
            </a:xfrm>
            <a:custGeom>
              <a:avLst/>
              <a:gdLst/>
              <a:ahLst/>
              <a:cxnLst/>
              <a:rect l="l" t="t" r="r" b="b"/>
              <a:pathLst>
                <a:path w="4910" h="4745" extrusionOk="0">
                  <a:moveTo>
                    <a:pt x="2140" y="1"/>
                  </a:moveTo>
                  <a:cubicBezTo>
                    <a:pt x="2052" y="1"/>
                    <a:pt x="1966" y="30"/>
                    <a:pt x="1901" y="96"/>
                  </a:cubicBezTo>
                  <a:lnTo>
                    <a:pt x="159" y="1806"/>
                  </a:lnTo>
                  <a:cubicBezTo>
                    <a:pt x="64" y="1933"/>
                    <a:pt x="1" y="2123"/>
                    <a:pt x="32" y="2313"/>
                  </a:cubicBezTo>
                  <a:lnTo>
                    <a:pt x="381" y="4371"/>
                  </a:lnTo>
                  <a:lnTo>
                    <a:pt x="2439" y="4719"/>
                  </a:lnTo>
                  <a:cubicBezTo>
                    <a:pt x="2499" y="4736"/>
                    <a:pt x="2553" y="4744"/>
                    <a:pt x="2604" y="4744"/>
                  </a:cubicBezTo>
                  <a:cubicBezTo>
                    <a:pt x="2743" y="4744"/>
                    <a:pt x="2853" y="4685"/>
                    <a:pt x="2946" y="4593"/>
                  </a:cubicBezTo>
                  <a:lnTo>
                    <a:pt x="4688" y="2851"/>
                  </a:lnTo>
                  <a:cubicBezTo>
                    <a:pt x="4909" y="2661"/>
                    <a:pt x="4688" y="2218"/>
                    <a:pt x="4339" y="2154"/>
                  </a:cubicBezTo>
                  <a:lnTo>
                    <a:pt x="2851" y="1901"/>
                  </a:lnTo>
                  <a:lnTo>
                    <a:pt x="2598" y="412"/>
                  </a:lnTo>
                  <a:cubicBezTo>
                    <a:pt x="2575" y="167"/>
                    <a:pt x="2349" y="1"/>
                    <a:pt x="2140" y="1"/>
                  </a:cubicBezTo>
                  <a:close/>
                </a:path>
              </a:pathLst>
            </a:custGeom>
            <a:solidFill>
              <a:srgbClr val="5BCF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389;p17">
              <a:extLst>
                <a:ext uri="{FF2B5EF4-FFF2-40B4-BE49-F238E27FC236}">
                  <a16:creationId xmlns:a16="http://schemas.microsoft.com/office/drawing/2014/main" id="{1D4ED351-9C7C-475C-66AF-8B495B910995}"/>
                </a:ext>
              </a:extLst>
            </p:cNvPr>
            <p:cNvSpPr/>
            <p:nvPr/>
          </p:nvSpPr>
          <p:spPr>
            <a:xfrm>
              <a:off x="5598459" y="2261855"/>
              <a:ext cx="218703" cy="215909"/>
            </a:xfrm>
            <a:custGeom>
              <a:avLst/>
              <a:gdLst/>
              <a:ahLst/>
              <a:cxnLst/>
              <a:rect l="l" t="t" r="r" b="b"/>
              <a:pathLst>
                <a:path w="6810" h="6723" extrusionOk="0">
                  <a:moveTo>
                    <a:pt x="6219" y="1"/>
                  </a:moveTo>
                  <a:cubicBezTo>
                    <a:pt x="6081" y="1"/>
                    <a:pt x="5938" y="56"/>
                    <a:pt x="5827" y="167"/>
                  </a:cubicBezTo>
                  <a:lnTo>
                    <a:pt x="222" y="5772"/>
                  </a:lnTo>
                  <a:cubicBezTo>
                    <a:pt x="0" y="5994"/>
                    <a:pt x="0" y="6342"/>
                    <a:pt x="222" y="6564"/>
                  </a:cubicBezTo>
                  <a:cubicBezTo>
                    <a:pt x="317" y="6659"/>
                    <a:pt x="444" y="6722"/>
                    <a:pt x="602" y="6722"/>
                  </a:cubicBezTo>
                  <a:cubicBezTo>
                    <a:pt x="729" y="6722"/>
                    <a:pt x="887" y="6659"/>
                    <a:pt x="982" y="6564"/>
                  </a:cubicBezTo>
                  <a:lnTo>
                    <a:pt x="6587" y="927"/>
                  </a:lnTo>
                  <a:cubicBezTo>
                    <a:pt x="6809" y="737"/>
                    <a:pt x="6809" y="389"/>
                    <a:pt x="6587" y="167"/>
                  </a:cubicBezTo>
                  <a:cubicBezTo>
                    <a:pt x="6492" y="56"/>
                    <a:pt x="6358" y="1"/>
                    <a:pt x="6219" y="1"/>
                  </a:cubicBezTo>
                  <a:close/>
                </a:path>
              </a:pathLst>
            </a:custGeom>
            <a:solidFill>
              <a:srgbClr val="5BCF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Google Shape;834;p25">
            <a:extLst>
              <a:ext uri="{FF2B5EF4-FFF2-40B4-BE49-F238E27FC236}">
                <a16:creationId xmlns:a16="http://schemas.microsoft.com/office/drawing/2014/main" id="{558DCCC9-E021-FF9E-E74D-43DC7D8E811F}"/>
              </a:ext>
            </a:extLst>
          </p:cNvPr>
          <p:cNvSpPr/>
          <p:nvPr/>
        </p:nvSpPr>
        <p:spPr>
          <a:xfrm>
            <a:off x="114102" y="7698434"/>
            <a:ext cx="1282788" cy="789039"/>
          </a:xfrm>
          <a:custGeom>
            <a:avLst/>
            <a:gdLst/>
            <a:ahLst/>
            <a:cxnLst/>
            <a:rect l="l" t="t" r="r" b="b"/>
            <a:pathLst>
              <a:path w="40506" h="35867" extrusionOk="0">
                <a:moveTo>
                  <a:pt x="28999" y="919"/>
                </a:moveTo>
                <a:cubicBezTo>
                  <a:pt x="30501" y="919"/>
                  <a:pt x="32005" y="959"/>
                  <a:pt x="33517" y="1056"/>
                </a:cubicBezTo>
                <a:cubicBezTo>
                  <a:pt x="34708" y="1140"/>
                  <a:pt x="37137" y="985"/>
                  <a:pt x="37982" y="1997"/>
                </a:cubicBezTo>
                <a:cubicBezTo>
                  <a:pt x="38446" y="2568"/>
                  <a:pt x="38518" y="3723"/>
                  <a:pt x="38637" y="4414"/>
                </a:cubicBezTo>
                <a:cubicBezTo>
                  <a:pt x="39661" y="10522"/>
                  <a:pt x="39518" y="16987"/>
                  <a:pt x="39327" y="23154"/>
                </a:cubicBezTo>
                <a:cubicBezTo>
                  <a:pt x="39244" y="25869"/>
                  <a:pt x="39637" y="30691"/>
                  <a:pt x="37637" y="32798"/>
                </a:cubicBezTo>
                <a:cubicBezTo>
                  <a:pt x="36517" y="33989"/>
                  <a:pt x="34624" y="33846"/>
                  <a:pt x="33124" y="33941"/>
                </a:cubicBezTo>
                <a:cubicBezTo>
                  <a:pt x="31850" y="34025"/>
                  <a:pt x="30576" y="34096"/>
                  <a:pt x="29302" y="34167"/>
                </a:cubicBezTo>
                <a:cubicBezTo>
                  <a:pt x="26397" y="34322"/>
                  <a:pt x="23504" y="34465"/>
                  <a:pt x="20611" y="34584"/>
                </a:cubicBezTo>
                <a:cubicBezTo>
                  <a:pt x="18051" y="34679"/>
                  <a:pt x="15503" y="34763"/>
                  <a:pt x="12955" y="34834"/>
                </a:cubicBezTo>
                <a:cubicBezTo>
                  <a:pt x="10860" y="34887"/>
                  <a:pt x="8707" y="35045"/>
                  <a:pt x="6587" y="35045"/>
                </a:cubicBezTo>
                <a:cubicBezTo>
                  <a:pt x="5851" y="35045"/>
                  <a:pt x="5119" y="35026"/>
                  <a:pt x="4394" y="34977"/>
                </a:cubicBezTo>
                <a:cubicBezTo>
                  <a:pt x="2966" y="34882"/>
                  <a:pt x="1715" y="34536"/>
                  <a:pt x="1299" y="32941"/>
                </a:cubicBezTo>
                <a:cubicBezTo>
                  <a:pt x="953" y="31596"/>
                  <a:pt x="1061" y="29964"/>
                  <a:pt x="1001" y="28583"/>
                </a:cubicBezTo>
                <a:cubicBezTo>
                  <a:pt x="882" y="25881"/>
                  <a:pt x="834" y="23166"/>
                  <a:pt x="858" y="20463"/>
                </a:cubicBezTo>
                <a:cubicBezTo>
                  <a:pt x="882" y="17296"/>
                  <a:pt x="1013" y="14141"/>
                  <a:pt x="1239" y="10986"/>
                </a:cubicBezTo>
                <a:cubicBezTo>
                  <a:pt x="1334" y="9641"/>
                  <a:pt x="1454" y="8283"/>
                  <a:pt x="1584" y="6938"/>
                </a:cubicBezTo>
                <a:cubicBezTo>
                  <a:pt x="1751" y="5223"/>
                  <a:pt x="1632" y="2723"/>
                  <a:pt x="3275" y="1640"/>
                </a:cubicBezTo>
                <a:cubicBezTo>
                  <a:pt x="4253" y="1007"/>
                  <a:pt x="5518" y="973"/>
                  <a:pt x="6683" y="973"/>
                </a:cubicBezTo>
                <a:cubicBezTo>
                  <a:pt x="6822" y="973"/>
                  <a:pt x="6960" y="974"/>
                  <a:pt x="7096" y="974"/>
                </a:cubicBezTo>
                <a:cubicBezTo>
                  <a:pt x="7193" y="974"/>
                  <a:pt x="7288" y="974"/>
                  <a:pt x="7383" y="973"/>
                </a:cubicBezTo>
                <a:cubicBezTo>
                  <a:pt x="8067" y="967"/>
                  <a:pt x="8752" y="964"/>
                  <a:pt x="9438" y="964"/>
                </a:cubicBezTo>
                <a:cubicBezTo>
                  <a:pt x="10124" y="964"/>
                  <a:pt x="10812" y="967"/>
                  <a:pt x="11502" y="973"/>
                </a:cubicBezTo>
                <a:cubicBezTo>
                  <a:pt x="14543" y="1007"/>
                  <a:pt x="17594" y="1084"/>
                  <a:pt x="20646" y="1215"/>
                </a:cubicBezTo>
                <a:lnTo>
                  <a:pt x="20646" y="1215"/>
                </a:lnTo>
                <a:cubicBezTo>
                  <a:pt x="20672" y="1220"/>
                  <a:pt x="20701" y="1223"/>
                  <a:pt x="20731" y="1223"/>
                </a:cubicBezTo>
                <a:cubicBezTo>
                  <a:pt x="20738" y="1223"/>
                  <a:pt x="20746" y="1223"/>
                  <a:pt x="20754" y="1223"/>
                </a:cubicBezTo>
                <a:cubicBezTo>
                  <a:pt x="20764" y="1222"/>
                  <a:pt x="20774" y="1222"/>
                  <a:pt x="20785" y="1221"/>
                </a:cubicBezTo>
                <a:lnTo>
                  <a:pt x="20785" y="1221"/>
                </a:lnTo>
                <a:cubicBezTo>
                  <a:pt x="20889" y="1225"/>
                  <a:pt x="20994" y="1230"/>
                  <a:pt x="21099" y="1235"/>
                </a:cubicBezTo>
                <a:cubicBezTo>
                  <a:pt x="21106" y="1235"/>
                  <a:pt x="21114" y="1235"/>
                  <a:pt x="21121" y="1235"/>
                </a:cubicBezTo>
                <a:cubicBezTo>
                  <a:pt x="21192" y="1235"/>
                  <a:pt x="21252" y="1218"/>
                  <a:pt x="21302" y="1190"/>
                </a:cubicBezTo>
                <a:lnTo>
                  <a:pt x="21302" y="1190"/>
                </a:lnTo>
                <a:cubicBezTo>
                  <a:pt x="23879" y="1036"/>
                  <a:pt x="26436" y="919"/>
                  <a:pt x="28999" y="919"/>
                </a:cubicBezTo>
                <a:close/>
                <a:moveTo>
                  <a:pt x="29752" y="0"/>
                </a:moveTo>
                <a:cubicBezTo>
                  <a:pt x="26735" y="0"/>
                  <a:pt x="23696" y="256"/>
                  <a:pt x="20781" y="435"/>
                </a:cubicBezTo>
                <a:lnTo>
                  <a:pt x="20781" y="435"/>
                </a:lnTo>
                <a:cubicBezTo>
                  <a:pt x="17576" y="300"/>
                  <a:pt x="14361" y="210"/>
                  <a:pt x="11157" y="187"/>
                </a:cubicBezTo>
                <a:cubicBezTo>
                  <a:pt x="9974" y="181"/>
                  <a:pt x="8660" y="72"/>
                  <a:pt x="7357" y="72"/>
                </a:cubicBezTo>
                <a:cubicBezTo>
                  <a:pt x="6037" y="72"/>
                  <a:pt x="4729" y="184"/>
                  <a:pt x="3585" y="628"/>
                </a:cubicBezTo>
                <a:cubicBezTo>
                  <a:pt x="1704" y="1366"/>
                  <a:pt x="1239" y="3080"/>
                  <a:pt x="1013" y="4926"/>
                </a:cubicBezTo>
                <a:cubicBezTo>
                  <a:pt x="632" y="8057"/>
                  <a:pt x="406" y="11212"/>
                  <a:pt x="251" y="14367"/>
                </a:cubicBezTo>
                <a:cubicBezTo>
                  <a:pt x="96" y="17522"/>
                  <a:pt x="37" y="20690"/>
                  <a:pt x="72" y="23845"/>
                </a:cubicBezTo>
                <a:cubicBezTo>
                  <a:pt x="120" y="26797"/>
                  <a:pt x="1" y="29964"/>
                  <a:pt x="501" y="32882"/>
                </a:cubicBezTo>
                <a:cubicBezTo>
                  <a:pt x="811" y="34620"/>
                  <a:pt x="2001" y="35477"/>
                  <a:pt x="3704" y="35691"/>
                </a:cubicBezTo>
                <a:cubicBezTo>
                  <a:pt x="4690" y="35820"/>
                  <a:pt x="5701" y="35866"/>
                  <a:pt x="6722" y="35866"/>
                </a:cubicBezTo>
                <a:cubicBezTo>
                  <a:pt x="8808" y="35866"/>
                  <a:pt x="10933" y="35676"/>
                  <a:pt x="12955" y="35620"/>
                </a:cubicBezTo>
                <a:cubicBezTo>
                  <a:pt x="19563" y="35441"/>
                  <a:pt x="26171" y="35156"/>
                  <a:pt x="32779" y="34751"/>
                </a:cubicBezTo>
                <a:cubicBezTo>
                  <a:pt x="34779" y="34620"/>
                  <a:pt x="37160" y="34775"/>
                  <a:pt x="38506" y="32977"/>
                </a:cubicBezTo>
                <a:cubicBezTo>
                  <a:pt x="39542" y="31584"/>
                  <a:pt x="39684" y="29703"/>
                  <a:pt x="39839" y="28024"/>
                </a:cubicBezTo>
                <a:cubicBezTo>
                  <a:pt x="40506" y="20725"/>
                  <a:pt x="40494" y="13058"/>
                  <a:pt x="39613" y="5771"/>
                </a:cubicBezTo>
                <a:cubicBezTo>
                  <a:pt x="39351" y="3545"/>
                  <a:pt x="39339" y="1199"/>
                  <a:pt x="36827" y="651"/>
                </a:cubicBezTo>
                <a:cubicBezTo>
                  <a:pt x="34532" y="162"/>
                  <a:pt x="32149" y="0"/>
                  <a:pt x="29752" y="0"/>
                </a:cubicBezTo>
                <a:close/>
              </a:path>
            </a:pathLst>
          </a:custGeom>
          <a:solidFill>
            <a:srgbClr val="3030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1" name="Google Shape;834;p25">
            <a:extLst>
              <a:ext uri="{FF2B5EF4-FFF2-40B4-BE49-F238E27FC236}">
                <a16:creationId xmlns:a16="http://schemas.microsoft.com/office/drawing/2014/main" id="{4E31F8AD-25C5-92C3-13D4-25C2FE24ECA2}"/>
              </a:ext>
            </a:extLst>
          </p:cNvPr>
          <p:cNvSpPr/>
          <p:nvPr/>
        </p:nvSpPr>
        <p:spPr>
          <a:xfrm>
            <a:off x="92116" y="8536345"/>
            <a:ext cx="1282788" cy="789039"/>
          </a:xfrm>
          <a:custGeom>
            <a:avLst/>
            <a:gdLst/>
            <a:ahLst/>
            <a:cxnLst/>
            <a:rect l="l" t="t" r="r" b="b"/>
            <a:pathLst>
              <a:path w="40506" h="35867" extrusionOk="0">
                <a:moveTo>
                  <a:pt x="28999" y="919"/>
                </a:moveTo>
                <a:cubicBezTo>
                  <a:pt x="30501" y="919"/>
                  <a:pt x="32005" y="959"/>
                  <a:pt x="33517" y="1056"/>
                </a:cubicBezTo>
                <a:cubicBezTo>
                  <a:pt x="34708" y="1140"/>
                  <a:pt x="37137" y="985"/>
                  <a:pt x="37982" y="1997"/>
                </a:cubicBezTo>
                <a:cubicBezTo>
                  <a:pt x="38446" y="2568"/>
                  <a:pt x="38518" y="3723"/>
                  <a:pt x="38637" y="4414"/>
                </a:cubicBezTo>
                <a:cubicBezTo>
                  <a:pt x="39661" y="10522"/>
                  <a:pt x="39518" y="16987"/>
                  <a:pt x="39327" y="23154"/>
                </a:cubicBezTo>
                <a:cubicBezTo>
                  <a:pt x="39244" y="25869"/>
                  <a:pt x="39637" y="30691"/>
                  <a:pt x="37637" y="32798"/>
                </a:cubicBezTo>
                <a:cubicBezTo>
                  <a:pt x="36517" y="33989"/>
                  <a:pt x="34624" y="33846"/>
                  <a:pt x="33124" y="33941"/>
                </a:cubicBezTo>
                <a:cubicBezTo>
                  <a:pt x="31850" y="34025"/>
                  <a:pt x="30576" y="34096"/>
                  <a:pt x="29302" y="34167"/>
                </a:cubicBezTo>
                <a:cubicBezTo>
                  <a:pt x="26397" y="34322"/>
                  <a:pt x="23504" y="34465"/>
                  <a:pt x="20611" y="34584"/>
                </a:cubicBezTo>
                <a:cubicBezTo>
                  <a:pt x="18051" y="34679"/>
                  <a:pt x="15503" y="34763"/>
                  <a:pt x="12955" y="34834"/>
                </a:cubicBezTo>
                <a:cubicBezTo>
                  <a:pt x="10860" y="34887"/>
                  <a:pt x="8707" y="35045"/>
                  <a:pt x="6587" y="35045"/>
                </a:cubicBezTo>
                <a:cubicBezTo>
                  <a:pt x="5851" y="35045"/>
                  <a:pt x="5119" y="35026"/>
                  <a:pt x="4394" y="34977"/>
                </a:cubicBezTo>
                <a:cubicBezTo>
                  <a:pt x="2966" y="34882"/>
                  <a:pt x="1715" y="34536"/>
                  <a:pt x="1299" y="32941"/>
                </a:cubicBezTo>
                <a:cubicBezTo>
                  <a:pt x="953" y="31596"/>
                  <a:pt x="1061" y="29964"/>
                  <a:pt x="1001" y="28583"/>
                </a:cubicBezTo>
                <a:cubicBezTo>
                  <a:pt x="882" y="25881"/>
                  <a:pt x="834" y="23166"/>
                  <a:pt x="858" y="20463"/>
                </a:cubicBezTo>
                <a:cubicBezTo>
                  <a:pt x="882" y="17296"/>
                  <a:pt x="1013" y="14141"/>
                  <a:pt x="1239" y="10986"/>
                </a:cubicBezTo>
                <a:cubicBezTo>
                  <a:pt x="1334" y="9641"/>
                  <a:pt x="1454" y="8283"/>
                  <a:pt x="1584" y="6938"/>
                </a:cubicBezTo>
                <a:cubicBezTo>
                  <a:pt x="1751" y="5223"/>
                  <a:pt x="1632" y="2723"/>
                  <a:pt x="3275" y="1640"/>
                </a:cubicBezTo>
                <a:cubicBezTo>
                  <a:pt x="4253" y="1007"/>
                  <a:pt x="5518" y="973"/>
                  <a:pt x="6683" y="973"/>
                </a:cubicBezTo>
                <a:cubicBezTo>
                  <a:pt x="6822" y="973"/>
                  <a:pt x="6960" y="974"/>
                  <a:pt x="7096" y="974"/>
                </a:cubicBezTo>
                <a:cubicBezTo>
                  <a:pt x="7193" y="974"/>
                  <a:pt x="7288" y="974"/>
                  <a:pt x="7383" y="973"/>
                </a:cubicBezTo>
                <a:cubicBezTo>
                  <a:pt x="8067" y="967"/>
                  <a:pt x="8752" y="964"/>
                  <a:pt x="9438" y="964"/>
                </a:cubicBezTo>
                <a:cubicBezTo>
                  <a:pt x="10124" y="964"/>
                  <a:pt x="10812" y="967"/>
                  <a:pt x="11502" y="973"/>
                </a:cubicBezTo>
                <a:cubicBezTo>
                  <a:pt x="14543" y="1007"/>
                  <a:pt x="17594" y="1084"/>
                  <a:pt x="20646" y="1215"/>
                </a:cubicBezTo>
                <a:lnTo>
                  <a:pt x="20646" y="1215"/>
                </a:lnTo>
                <a:cubicBezTo>
                  <a:pt x="20672" y="1220"/>
                  <a:pt x="20701" y="1223"/>
                  <a:pt x="20731" y="1223"/>
                </a:cubicBezTo>
                <a:cubicBezTo>
                  <a:pt x="20738" y="1223"/>
                  <a:pt x="20746" y="1223"/>
                  <a:pt x="20754" y="1223"/>
                </a:cubicBezTo>
                <a:cubicBezTo>
                  <a:pt x="20764" y="1222"/>
                  <a:pt x="20774" y="1222"/>
                  <a:pt x="20785" y="1221"/>
                </a:cubicBezTo>
                <a:lnTo>
                  <a:pt x="20785" y="1221"/>
                </a:lnTo>
                <a:cubicBezTo>
                  <a:pt x="20889" y="1225"/>
                  <a:pt x="20994" y="1230"/>
                  <a:pt x="21099" y="1235"/>
                </a:cubicBezTo>
                <a:cubicBezTo>
                  <a:pt x="21106" y="1235"/>
                  <a:pt x="21114" y="1235"/>
                  <a:pt x="21121" y="1235"/>
                </a:cubicBezTo>
                <a:cubicBezTo>
                  <a:pt x="21192" y="1235"/>
                  <a:pt x="21252" y="1218"/>
                  <a:pt x="21302" y="1190"/>
                </a:cubicBezTo>
                <a:lnTo>
                  <a:pt x="21302" y="1190"/>
                </a:lnTo>
                <a:cubicBezTo>
                  <a:pt x="23879" y="1036"/>
                  <a:pt x="26436" y="919"/>
                  <a:pt x="28999" y="919"/>
                </a:cubicBezTo>
                <a:close/>
                <a:moveTo>
                  <a:pt x="29752" y="0"/>
                </a:moveTo>
                <a:cubicBezTo>
                  <a:pt x="26735" y="0"/>
                  <a:pt x="23696" y="256"/>
                  <a:pt x="20781" y="435"/>
                </a:cubicBezTo>
                <a:lnTo>
                  <a:pt x="20781" y="435"/>
                </a:lnTo>
                <a:cubicBezTo>
                  <a:pt x="17576" y="300"/>
                  <a:pt x="14361" y="210"/>
                  <a:pt x="11157" y="187"/>
                </a:cubicBezTo>
                <a:cubicBezTo>
                  <a:pt x="9974" y="181"/>
                  <a:pt x="8660" y="72"/>
                  <a:pt x="7357" y="72"/>
                </a:cubicBezTo>
                <a:cubicBezTo>
                  <a:pt x="6037" y="72"/>
                  <a:pt x="4729" y="184"/>
                  <a:pt x="3585" y="628"/>
                </a:cubicBezTo>
                <a:cubicBezTo>
                  <a:pt x="1704" y="1366"/>
                  <a:pt x="1239" y="3080"/>
                  <a:pt x="1013" y="4926"/>
                </a:cubicBezTo>
                <a:cubicBezTo>
                  <a:pt x="632" y="8057"/>
                  <a:pt x="406" y="11212"/>
                  <a:pt x="251" y="14367"/>
                </a:cubicBezTo>
                <a:cubicBezTo>
                  <a:pt x="96" y="17522"/>
                  <a:pt x="37" y="20690"/>
                  <a:pt x="72" y="23845"/>
                </a:cubicBezTo>
                <a:cubicBezTo>
                  <a:pt x="120" y="26797"/>
                  <a:pt x="1" y="29964"/>
                  <a:pt x="501" y="32882"/>
                </a:cubicBezTo>
                <a:cubicBezTo>
                  <a:pt x="811" y="34620"/>
                  <a:pt x="2001" y="35477"/>
                  <a:pt x="3704" y="35691"/>
                </a:cubicBezTo>
                <a:cubicBezTo>
                  <a:pt x="4690" y="35820"/>
                  <a:pt x="5701" y="35866"/>
                  <a:pt x="6722" y="35866"/>
                </a:cubicBezTo>
                <a:cubicBezTo>
                  <a:pt x="8808" y="35866"/>
                  <a:pt x="10933" y="35676"/>
                  <a:pt x="12955" y="35620"/>
                </a:cubicBezTo>
                <a:cubicBezTo>
                  <a:pt x="19563" y="35441"/>
                  <a:pt x="26171" y="35156"/>
                  <a:pt x="32779" y="34751"/>
                </a:cubicBezTo>
                <a:cubicBezTo>
                  <a:pt x="34779" y="34620"/>
                  <a:pt x="37160" y="34775"/>
                  <a:pt x="38506" y="32977"/>
                </a:cubicBezTo>
                <a:cubicBezTo>
                  <a:pt x="39542" y="31584"/>
                  <a:pt x="39684" y="29703"/>
                  <a:pt x="39839" y="28024"/>
                </a:cubicBezTo>
                <a:cubicBezTo>
                  <a:pt x="40506" y="20725"/>
                  <a:pt x="40494" y="13058"/>
                  <a:pt x="39613" y="5771"/>
                </a:cubicBezTo>
                <a:cubicBezTo>
                  <a:pt x="39351" y="3545"/>
                  <a:pt x="39339" y="1199"/>
                  <a:pt x="36827" y="651"/>
                </a:cubicBezTo>
                <a:cubicBezTo>
                  <a:pt x="34532" y="162"/>
                  <a:pt x="32149" y="0"/>
                  <a:pt x="29752" y="0"/>
                </a:cubicBezTo>
                <a:close/>
              </a:path>
            </a:pathLst>
          </a:custGeom>
          <a:solidFill>
            <a:srgbClr val="3030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2" name="Google Shape;834;p25">
            <a:extLst>
              <a:ext uri="{FF2B5EF4-FFF2-40B4-BE49-F238E27FC236}">
                <a16:creationId xmlns:a16="http://schemas.microsoft.com/office/drawing/2014/main" id="{F2A10E3D-2461-84A0-3443-F1385517AFE6}"/>
              </a:ext>
            </a:extLst>
          </p:cNvPr>
          <p:cNvSpPr/>
          <p:nvPr/>
        </p:nvSpPr>
        <p:spPr>
          <a:xfrm>
            <a:off x="1457406" y="7641757"/>
            <a:ext cx="1282788" cy="918973"/>
          </a:xfrm>
          <a:custGeom>
            <a:avLst/>
            <a:gdLst/>
            <a:ahLst/>
            <a:cxnLst/>
            <a:rect l="l" t="t" r="r" b="b"/>
            <a:pathLst>
              <a:path w="40506" h="35867" extrusionOk="0">
                <a:moveTo>
                  <a:pt x="28999" y="919"/>
                </a:moveTo>
                <a:cubicBezTo>
                  <a:pt x="30501" y="919"/>
                  <a:pt x="32005" y="959"/>
                  <a:pt x="33517" y="1056"/>
                </a:cubicBezTo>
                <a:cubicBezTo>
                  <a:pt x="34708" y="1140"/>
                  <a:pt x="37137" y="985"/>
                  <a:pt x="37982" y="1997"/>
                </a:cubicBezTo>
                <a:cubicBezTo>
                  <a:pt x="38446" y="2568"/>
                  <a:pt x="38518" y="3723"/>
                  <a:pt x="38637" y="4414"/>
                </a:cubicBezTo>
                <a:cubicBezTo>
                  <a:pt x="39661" y="10522"/>
                  <a:pt x="39518" y="16987"/>
                  <a:pt x="39327" y="23154"/>
                </a:cubicBezTo>
                <a:cubicBezTo>
                  <a:pt x="39244" y="25869"/>
                  <a:pt x="39637" y="30691"/>
                  <a:pt x="37637" y="32798"/>
                </a:cubicBezTo>
                <a:cubicBezTo>
                  <a:pt x="36517" y="33989"/>
                  <a:pt x="34624" y="33846"/>
                  <a:pt x="33124" y="33941"/>
                </a:cubicBezTo>
                <a:cubicBezTo>
                  <a:pt x="31850" y="34025"/>
                  <a:pt x="30576" y="34096"/>
                  <a:pt x="29302" y="34167"/>
                </a:cubicBezTo>
                <a:cubicBezTo>
                  <a:pt x="26397" y="34322"/>
                  <a:pt x="23504" y="34465"/>
                  <a:pt x="20611" y="34584"/>
                </a:cubicBezTo>
                <a:cubicBezTo>
                  <a:pt x="18051" y="34679"/>
                  <a:pt x="15503" y="34763"/>
                  <a:pt x="12955" y="34834"/>
                </a:cubicBezTo>
                <a:cubicBezTo>
                  <a:pt x="10860" y="34887"/>
                  <a:pt x="8707" y="35045"/>
                  <a:pt x="6587" y="35045"/>
                </a:cubicBezTo>
                <a:cubicBezTo>
                  <a:pt x="5851" y="35045"/>
                  <a:pt x="5119" y="35026"/>
                  <a:pt x="4394" y="34977"/>
                </a:cubicBezTo>
                <a:cubicBezTo>
                  <a:pt x="2966" y="34882"/>
                  <a:pt x="1715" y="34536"/>
                  <a:pt x="1299" y="32941"/>
                </a:cubicBezTo>
                <a:cubicBezTo>
                  <a:pt x="953" y="31596"/>
                  <a:pt x="1061" y="29964"/>
                  <a:pt x="1001" y="28583"/>
                </a:cubicBezTo>
                <a:cubicBezTo>
                  <a:pt x="882" y="25881"/>
                  <a:pt x="834" y="23166"/>
                  <a:pt x="858" y="20463"/>
                </a:cubicBezTo>
                <a:cubicBezTo>
                  <a:pt x="882" y="17296"/>
                  <a:pt x="1013" y="14141"/>
                  <a:pt x="1239" y="10986"/>
                </a:cubicBezTo>
                <a:cubicBezTo>
                  <a:pt x="1334" y="9641"/>
                  <a:pt x="1454" y="8283"/>
                  <a:pt x="1584" y="6938"/>
                </a:cubicBezTo>
                <a:cubicBezTo>
                  <a:pt x="1751" y="5223"/>
                  <a:pt x="1632" y="2723"/>
                  <a:pt x="3275" y="1640"/>
                </a:cubicBezTo>
                <a:cubicBezTo>
                  <a:pt x="4253" y="1007"/>
                  <a:pt x="5518" y="973"/>
                  <a:pt x="6683" y="973"/>
                </a:cubicBezTo>
                <a:cubicBezTo>
                  <a:pt x="6822" y="973"/>
                  <a:pt x="6960" y="974"/>
                  <a:pt x="7096" y="974"/>
                </a:cubicBezTo>
                <a:cubicBezTo>
                  <a:pt x="7193" y="974"/>
                  <a:pt x="7288" y="974"/>
                  <a:pt x="7383" y="973"/>
                </a:cubicBezTo>
                <a:cubicBezTo>
                  <a:pt x="8067" y="967"/>
                  <a:pt x="8752" y="964"/>
                  <a:pt x="9438" y="964"/>
                </a:cubicBezTo>
                <a:cubicBezTo>
                  <a:pt x="10124" y="964"/>
                  <a:pt x="10812" y="967"/>
                  <a:pt x="11502" y="973"/>
                </a:cubicBezTo>
                <a:cubicBezTo>
                  <a:pt x="14543" y="1007"/>
                  <a:pt x="17594" y="1084"/>
                  <a:pt x="20646" y="1215"/>
                </a:cubicBezTo>
                <a:lnTo>
                  <a:pt x="20646" y="1215"/>
                </a:lnTo>
                <a:cubicBezTo>
                  <a:pt x="20672" y="1220"/>
                  <a:pt x="20701" y="1223"/>
                  <a:pt x="20731" y="1223"/>
                </a:cubicBezTo>
                <a:cubicBezTo>
                  <a:pt x="20738" y="1223"/>
                  <a:pt x="20746" y="1223"/>
                  <a:pt x="20754" y="1223"/>
                </a:cubicBezTo>
                <a:cubicBezTo>
                  <a:pt x="20764" y="1222"/>
                  <a:pt x="20774" y="1222"/>
                  <a:pt x="20785" y="1221"/>
                </a:cubicBezTo>
                <a:lnTo>
                  <a:pt x="20785" y="1221"/>
                </a:lnTo>
                <a:cubicBezTo>
                  <a:pt x="20889" y="1225"/>
                  <a:pt x="20994" y="1230"/>
                  <a:pt x="21099" y="1235"/>
                </a:cubicBezTo>
                <a:cubicBezTo>
                  <a:pt x="21106" y="1235"/>
                  <a:pt x="21114" y="1235"/>
                  <a:pt x="21121" y="1235"/>
                </a:cubicBezTo>
                <a:cubicBezTo>
                  <a:pt x="21192" y="1235"/>
                  <a:pt x="21252" y="1218"/>
                  <a:pt x="21302" y="1190"/>
                </a:cubicBezTo>
                <a:lnTo>
                  <a:pt x="21302" y="1190"/>
                </a:lnTo>
                <a:cubicBezTo>
                  <a:pt x="23879" y="1036"/>
                  <a:pt x="26436" y="919"/>
                  <a:pt x="28999" y="919"/>
                </a:cubicBezTo>
                <a:close/>
                <a:moveTo>
                  <a:pt x="29752" y="0"/>
                </a:moveTo>
                <a:cubicBezTo>
                  <a:pt x="26735" y="0"/>
                  <a:pt x="23696" y="256"/>
                  <a:pt x="20781" y="435"/>
                </a:cubicBezTo>
                <a:lnTo>
                  <a:pt x="20781" y="435"/>
                </a:lnTo>
                <a:cubicBezTo>
                  <a:pt x="17576" y="300"/>
                  <a:pt x="14361" y="210"/>
                  <a:pt x="11157" y="187"/>
                </a:cubicBezTo>
                <a:cubicBezTo>
                  <a:pt x="9974" y="181"/>
                  <a:pt x="8660" y="72"/>
                  <a:pt x="7357" y="72"/>
                </a:cubicBezTo>
                <a:cubicBezTo>
                  <a:pt x="6037" y="72"/>
                  <a:pt x="4729" y="184"/>
                  <a:pt x="3585" y="628"/>
                </a:cubicBezTo>
                <a:cubicBezTo>
                  <a:pt x="1704" y="1366"/>
                  <a:pt x="1239" y="3080"/>
                  <a:pt x="1013" y="4926"/>
                </a:cubicBezTo>
                <a:cubicBezTo>
                  <a:pt x="632" y="8057"/>
                  <a:pt x="406" y="11212"/>
                  <a:pt x="251" y="14367"/>
                </a:cubicBezTo>
                <a:cubicBezTo>
                  <a:pt x="96" y="17522"/>
                  <a:pt x="37" y="20690"/>
                  <a:pt x="72" y="23845"/>
                </a:cubicBezTo>
                <a:cubicBezTo>
                  <a:pt x="120" y="26797"/>
                  <a:pt x="1" y="29964"/>
                  <a:pt x="501" y="32882"/>
                </a:cubicBezTo>
                <a:cubicBezTo>
                  <a:pt x="811" y="34620"/>
                  <a:pt x="2001" y="35477"/>
                  <a:pt x="3704" y="35691"/>
                </a:cubicBezTo>
                <a:cubicBezTo>
                  <a:pt x="4690" y="35820"/>
                  <a:pt x="5701" y="35866"/>
                  <a:pt x="6722" y="35866"/>
                </a:cubicBezTo>
                <a:cubicBezTo>
                  <a:pt x="8808" y="35866"/>
                  <a:pt x="10933" y="35676"/>
                  <a:pt x="12955" y="35620"/>
                </a:cubicBezTo>
                <a:cubicBezTo>
                  <a:pt x="19563" y="35441"/>
                  <a:pt x="26171" y="35156"/>
                  <a:pt x="32779" y="34751"/>
                </a:cubicBezTo>
                <a:cubicBezTo>
                  <a:pt x="34779" y="34620"/>
                  <a:pt x="37160" y="34775"/>
                  <a:pt x="38506" y="32977"/>
                </a:cubicBezTo>
                <a:cubicBezTo>
                  <a:pt x="39542" y="31584"/>
                  <a:pt x="39684" y="29703"/>
                  <a:pt x="39839" y="28024"/>
                </a:cubicBezTo>
                <a:cubicBezTo>
                  <a:pt x="40506" y="20725"/>
                  <a:pt x="40494" y="13058"/>
                  <a:pt x="39613" y="5771"/>
                </a:cubicBezTo>
                <a:cubicBezTo>
                  <a:pt x="39351" y="3545"/>
                  <a:pt x="39339" y="1199"/>
                  <a:pt x="36827" y="651"/>
                </a:cubicBezTo>
                <a:cubicBezTo>
                  <a:pt x="34532" y="162"/>
                  <a:pt x="32149" y="0"/>
                  <a:pt x="29752" y="0"/>
                </a:cubicBezTo>
                <a:close/>
              </a:path>
            </a:pathLst>
          </a:custGeom>
          <a:solidFill>
            <a:srgbClr val="3030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3" name="Google Shape;834;p25">
            <a:extLst>
              <a:ext uri="{FF2B5EF4-FFF2-40B4-BE49-F238E27FC236}">
                <a16:creationId xmlns:a16="http://schemas.microsoft.com/office/drawing/2014/main" id="{6C07C19D-C9DC-3136-62A9-9BC760661B4B}"/>
              </a:ext>
            </a:extLst>
          </p:cNvPr>
          <p:cNvSpPr/>
          <p:nvPr/>
        </p:nvSpPr>
        <p:spPr>
          <a:xfrm>
            <a:off x="1429431" y="8586539"/>
            <a:ext cx="1282788" cy="789039"/>
          </a:xfrm>
          <a:custGeom>
            <a:avLst/>
            <a:gdLst/>
            <a:ahLst/>
            <a:cxnLst/>
            <a:rect l="l" t="t" r="r" b="b"/>
            <a:pathLst>
              <a:path w="40506" h="35867" extrusionOk="0">
                <a:moveTo>
                  <a:pt x="28999" y="919"/>
                </a:moveTo>
                <a:cubicBezTo>
                  <a:pt x="30501" y="919"/>
                  <a:pt x="32005" y="959"/>
                  <a:pt x="33517" y="1056"/>
                </a:cubicBezTo>
                <a:cubicBezTo>
                  <a:pt x="34708" y="1140"/>
                  <a:pt x="37137" y="985"/>
                  <a:pt x="37982" y="1997"/>
                </a:cubicBezTo>
                <a:cubicBezTo>
                  <a:pt x="38446" y="2568"/>
                  <a:pt x="38518" y="3723"/>
                  <a:pt x="38637" y="4414"/>
                </a:cubicBezTo>
                <a:cubicBezTo>
                  <a:pt x="39661" y="10522"/>
                  <a:pt x="39518" y="16987"/>
                  <a:pt x="39327" y="23154"/>
                </a:cubicBezTo>
                <a:cubicBezTo>
                  <a:pt x="39244" y="25869"/>
                  <a:pt x="39637" y="30691"/>
                  <a:pt x="37637" y="32798"/>
                </a:cubicBezTo>
                <a:cubicBezTo>
                  <a:pt x="36517" y="33989"/>
                  <a:pt x="34624" y="33846"/>
                  <a:pt x="33124" y="33941"/>
                </a:cubicBezTo>
                <a:cubicBezTo>
                  <a:pt x="31850" y="34025"/>
                  <a:pt x="30576" y="34096"/>
                  <a:pt x="29302" y="34167"/>
                </a:cubicBezTo>
                <a:cubicBezTo>
                  <a:pt x="26397" y="34322"/>
                  <a:pt x="23504" y="34465"/>
                  <a:pt x="20611" y="34584"/>
                </a:cubicBezTo>
                <a:cubicBezTo>
                  <a:pt x="18051" y="34679"/>
                  <a:pt x="15503" y="34763"/>
                  <a:pt x="12955" y="34834"/>
                </a:cubicBezTo>
                <a:cubicBezTo>
                  <a:pt x="10860" y="34887"/>
                  <a:pt x="8707" y="35045"/>
                  <a:pt x="6587" y="35045"/>
                </a:cubicBezTo>
                <a:cubicBezTo>
                  <a:pt x="5851" y="35045"/>
                  <a:pt x="5119" y="35026"/>
                  <a:pt x="4394" y="34977"/>
                </a:cubicBezTo>
                <a:cubicBezTo>
                  <a:pt x="2966" y="34882"/>
                  <a:pt x="1715" y="34536"/>
                  <a:pt x="1299" y="32941"/>
                </a:cubicBezTo>
                <a:cubicBezTo>
                  <a:pt x="953" y="31596"/>
                  <a:pt x="1061" y="29964"/>
                  <a:pt x="1001" y="28583"/>
                </a:cubicBezTo>
                <a:cubicBezTo>
                  <a:pt x="882" y="25881"/>
                  <a:pt x="834" y="23166"/>
                  <a:pt x="858" y="20463"/>
                </a:cubicBezTo>
                <a:cubicBezTo>
                  <a:pt x="882" y="17296"/>
                  <a:pt x="1013" y="14141"/>
                  <a:pt x="1239" y="10986"/>
                </a:cubicBezTo>
                <a:cubicBezTo>
                  <a:pt x="1334" y="9641"/>
                  <a:pt x="1454" y="8283"/>
                  <a:pt x="1584" y="6938"/>
                </a:cubicBezTo>
                <a:cubicBezTo>
                  <a:pt x="1751" y="5223"/>
                  <a:pt x="1632" y="2723"/>
                  <a:pt x="3275" y="1640"/>
                </a:cubicBezTo>
                <a:cubicBezTo>
                  <a:pt x="4253" y="1007"/>
                  <a:pt x="5518" y="973"/>
                  <a:pt x="6683" y="973"/>
                </a:cubicBezTo>
                <a:cubicBezTo>
                  <a:pt x="6822" y="973"/>
                  <a:pt x="6960" y="974"/>
                  <a:pt x="7096" y="974"/>
                </a:cubicBezTo>
                <a:cubicBezTo>
                  <a:pt x="7193" y="974"/>
                  <a:pt x="7288" y="974"/>
                  <a:pt x="7383" y="973"/>
                </a:cubicBezTo>
                <a:cubicBezTo>
                  <a:pt x="8067" y="967"/>
                  <a:pt x="8752" y="964"/>
                  <a:pt x="9438" y="964"/>
                </a:cubicBezTo>
                <a:cubicBezTo>
                  <a:pt x="10124" y="964"/>
                  <a:pt x="10812" y="967"/>
                  <a:pt x="11502" y="973"/>
                </a:cubicBezTo>
                <a:cubicBezTo>
                  <a:pt x="14543" y="1007"/>
                  <a:pt x="17594" y="1084"/>
                  <a:pt x="20646" y="1215"/>
                </a:cubicBezTo>
                <a:lnTo>
                  <a:pt x="20646" y="1215"/>
                </a:lnTo>
                <a:cubicBezTo>
                  <a:pt x="20672" y="1220"/>
                  <a:pt x="20701" y="1223"/>
                  <a:pt x="20731" y="1223"/>
                </a:cubicBezTo>
                <a:cubicBezTo>
                  <a:pt x="20738" y="1223"/>
                  <a:pt x="20746" y="1223"/>
                  <a:pt x="20754" y="1223"/>
                </a:cubicBezTo>
                <a:cubicBezTo>
                  <a:pt x="20764" y="1222"/>
                  <a:pt x="20774" y="1222"/>
                  <a:pt x="20785" y="1221"/>
                </a:cubicBezTo>
                <a:lnTo>
                  <a:pt x="20785" y="1221"/>
                </a:lnTo>
                <a:cubicBezTo>
                  <a:pt x="20889" y="1225"/>
                  <a:pt x="20994" y="1230"/>
                  <a:pt x="21099" y="1235"/>
                </a:cubicBezTo>
                <a:cubicBezTo>
                  <a:pt x="21106" y="1235"/>
                  <a:pt x="21114" y="1235"/>
                  <a:pt x="21121" y="1235"/>
                </a:cubicBezTo>
                <a:cubicBezTo>
                  <a:pt x="21192" y="1235"/>
                  <a:pt x="21252" y="1218"/>
                  <a:pt x="21302" y="1190"/>
                </a:cubicBezTo>
                <a:lnTo>
                  <a:pt x="21302" y="1190"/>
                </a:lnTo>
                <a:cubicBezTo>
                  <a:pt x="23879" y="1036"/>
                  <a:pt x="26436" y="919"/>
                  <a:pt x="28999" y="919"/>
                </a:cubicBezTo>
                <a:close/>
                <a:moveTo>
                  <a:pt x="29752" y="0"/>
                </a:moveTo>
                <a:cubicBezTo>
                  <a:pt x="26735" y="0"/>
                  <a:pt x="23696" y="256"/>
                  <a:pt x="20781" y="435"/>
                </a:cubicBezTo>
                <a:lnTo>
                  <a:pt x="20781" y="435"/>
                </a:lnTo>
                <a:cubicBezTo>
                  <a:pt x="17576" y="300"/>
                  <a:pt x="14361" y="210"/>
                  <a:pt x="11157" y="187"/>
                </a:cubicBezTo>
                <a:cubicBezTo>
                  <a:pt x="9974" y="181"/>
                  <a:pt x="8660" y="72"/>
                  <a:pt x="7357" y="72"/>
                </a:cubicBezTo>
                <a:cubicBezTo>
                  <a:pt x="6037" y="72"/>
                  <a:pt x="4729" y="184"/>
                  <a:pt x="3585" y="628"/>
                </a:cubicBezTo>
                <a:cubicBezTo>
                  <a:pt x="1704" y="1366"/>
                  <a:pt x="1239" y="3080"/>
                  <a:pt x="1013" y="4926"/>
                </a:cubicBezTo>
                <a:cubicBezTo>
                  <a:pt x="632" y="8057"/>
                  <a:pt x="406" y="11212"/>
                  <a:pt x="251" y="14367"/>
                </a:cubicBezTo>
                <a:cubicBezTo>
                  <a:pt x="96" y="17522"/>
                  <a:pt x="37" y="20690"/>
                  <a:pt x="72" y="23845"/>
                </a:cubicBezTo>
                <a:cubicBezTo>
                  <a:pt x="120" y="26797"/>
                  <a:pt x="1" y="29964"/>
                  <a:pt x="501" y="32882"/>
                </a:cubicBezTo>
                <a:cubicBezTo>
                  <a:pt x="811" y="34620"/>
                  <a:pt x="2001" y="35477"/>
                  <a:pt x="3704" y="35691"/>
                </a:cubicBezTo>
                <a:cubicBezTo>
                  <a:pt x="4690" y="35820"/>
                  <a:pt x="5701" y="35866"/>
                  <a:pt x="6722" y="35866"/>
                </a:cubicBezTo>
                <a:cubicBezTo>
                  <a:pt x="8808" y="35866"/>
                  <a:pt x="10933" y="35676"/>
                  <a:pt x="12955" y="35620"/>
                </a:cubicBezTo>
                <a:cubicBezTo>
                  <a:pt x="19563" y="35441"/>
                  <a:pt x="26171" y="35156"/>
                  <a:pt x="32779" y="34751"/>
                </a:cubicBezTo>
                <a:cubicBezTo>
                  <a:pt x="34779" y="34620"/>
                  <a:pt x="37160" y="34775"/>
                  <a:pt x="38506" y="32977"/>
                </a:cubicBezTo>
                <a:cubicBezTo>
                  <a:pt x="39542" y="31584"/>
                  <a:pt x="39684" y="29703"/>
                  <a:pt x="39839" y="28024"/>
                </a:cubicBezTo>
                <a:cubicBezTo>
                  <a:pt x="40506" y="20725"/>
                  <a:pt x="40494" y="13058"/>
                  <a:pt x="39613" y="5771"/>
                </a:cubicBezTo>
                <a:cubicBezTo>
                  <a:pt x="39351" y="3545"/>
                  <a:pt x="39339" y="1199"/>
                  <a:pt x="36827" y="651"/>
                </a:cubicBezTo>
                <a:cubicBezTo>
                  <a:pt x="34532" y="162"/>
                  <a:pt x="32149" y="0"/>
                  <a:pt x="29752" y="0"/>
                </a:cubicBezTo>
                <a:close/>
              </a:path>
            </a:pathLst>
          </a:custGeom>
          <a:solidFill>
            <a:srgbClr val="3030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9" name="กล่องข้อความ 208">
            <a:extLst>
              <a:ext uri="{FF2B5EF4-FFF2-40B4-BE49-F238E27FC236}">
                <a16:creationId xmlns:a16="http://schemas.microsoft.com/office/drawing/2014/main" id="{22B6BDDE-76FD-E365-9710-F5C4148A2EA7}"/>
              </a:ext>
            </a:extLst>
          </p:cNvPr>
          <p:cNvSpPr txBox="1"/>
          <p:nvPr/>
        </p:nvSpPr>
        <p:spPr>
          <a:xfrm>
            <a:off x="4242107" y="9490977"/>
            <a:ext cx="3341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หน่วยงาน...................</a:t>
            </a:r>
          </a:p>
        </p:txBody>
      </p:sp>
      <p:sp>
        <p:nvSpPr>
          <p:cNvPr id="48" name="Rectangle 5">
            <a:extLst>
              <a:ext uri="{FF2B5EF4-FFF2-40B4-BE49-F238E27FC236}">
                <a16:creationId xmlns:a16="http://schemas.microsoft.com/office/drawing/2014/main" id="{AFBFE59B-8C3F-FA36-380E-F540E633E4BB}"/>
              </a:ext>
            </a:extLst>
          </p:cNvPr>
          <p:cNvSpPr/>
          <p:nvPr/>
        </p:nvSpPr>
        <p:spPr>
          <a:xfrm>
            <a:off x="667808" y="2219877"/>
            <a:ext cx="36608" cy="811324"/>
          </a:xfrm>
          <a:prstGeom prst="rect">
            <a:avLst/>
          </a:prstGeom>
          <a:solidFill>
            <a:srgbClr val="E6260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54" name="Rectangle 6">
            <a:extLst>
              <a:ext uri="{FF2B5EF4-FFF2-40B4-BE49-F238E27FC236}">
                <a16:creationId xmlns:a16="http://schemas.microsoft.com/office/drawing/2014/main" id="{D18AC1EE-908A-8305-1EBA-C968AF7832E4}"/>
              </a:ext>
            </a:extLst>
          </p:cNvPr>
          <p:cNvSpPr/>
          <p:nvPr/>
        </p:nvSpPr>
        <p:spPr>
          <a:xfrm>
            <a:off x="2801503" y="2219877"/>
            <a:ext cx="36608" cy="811324"/>
          </a:xfrm>
          <a:prstGeom prst="rect">
            <a:avLst/>
          </a:prstGeom>
          <a:solidFill>
            <a:srgbClr val="90C22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55" name="Rectangle 7">
            <a:extLst>
              <a:ext uri="{FF2B5EF4-FFF2-40B4-BE49-F238E27FC236}">
                <a16:creationId xmlns:a16="http://schemas.microsoft.com/office/drawing/2014/main" id="{EB46C3EF-C230-2641-E995-14704ED965AA}"/>
              </a:ext>
            </a:extLst>
          </p:cNvPr>
          <p:cNvSpPr/>
          <p:nvPr/>
        </p:nvSpPr>
        <p:spPr>
          <a:xfrm>
            <a:off x="4935199" y="2219877"/>
            <a:ext cx="36608" cy="811324"/>
          </a:xfrm>
          <a:prstGeom prst="rect">
            <a:avLst/>
          </a:prstGeom>
          <a:solidFill>
            <a:srgbClr val="0680C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56" name="Rectangle 8">
            <a:extLst>
              <a:ext uri="{FF2B5EF4-FFF2-40B4-BE49-F238E27FC236}">
                <a16:creationId xmlns:a16="http://schemas.microsoft.com/office/drawing/2014/main" id="{6E323DDC-ECA8-EB50-A77F-6E82BD4EC331}"/>
              </a:ext>
            </a:extLst>
          </p:cNvPr>
          <p:cNvSpPr/>
          <p:nvPr/>
        </p:nvSpPr>
        <p:spPr>
          <a:xfrm>
            <a:off x="3868351" y="2219002"/>
            <a:ext cx="36608" cy="424979"/>
          </a:xfrm>
          <a:prstGeom prst="rect">
            <a:avLst/>
          </a:prstGeom>
          <a:solidFill>
            <a:srgbClr val="07A39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57" name="Rectangle 9">
            <a:extLst>
              <a:ext uri="{FF2B5EF4-FFF2-40B4-BE49-F238E27FC236}">
                <a16:creationId xmlns:a16="http://schemas.microsoft.com/office/drawing/2014/main" id="{5F3AE094-6736-6C08-83AC-4D50DCE8867F}"/>
              </a:ext>
            </a:extLst>
          </p:cNvPr>
          <p:cNvSpPr/>
          <p:nvPr/>
        </p:nvSpPr>
        <p:spPr>
          <a:xfrm>
            <a:off x="1734656" y="2219003"/>
            <a:ext cx="36608" cy="424979"/>
          </a:xfrm>
          <a:prstGeom prst="rect">
            <a:avLst/>
          </a:prstGeom>
          <a:solidFill>
            <a:srgbClr val="FBA2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27" name="Rounded Rectangle 51">
            <a:extLst>
              <a:ext uri="{FF2B5EF4-FFF2-40B4-BE49-F238E27FC236}">
                <a16:creationId xmlns:a16="http://schemas.microsoft.com/office/drawing/2014/main" id="{373FD860-B974-0B1D-0131-626B1A47C703}"/>
              </a:ext>
            </a:extLst>
          </p:cNvPr>
          <p:cNvSpPr/>
          <p:nvPr/>
        </p:nvSpPr>
        <p:spPr>
          <a:xfrm rot="5400000" flipH="1">
            <a:off x="3652741" y="2562635"/>
            <a:ext cx="466679" cy="624663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rgbClr val="07A39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28" name="Rounded Rectangle 51">
            <a:extLst>
              <a:ext uri="{FF2B5EF4-FFF2-40B4-BE49-F238E27FC236}">
                <a16:creationId xmlns:a16="http://schemas.microsoft.com/office/drawing/2014/main" id="{B2F8D4B7-3F56-2137-C47E-CFE95EC2FDAC}"/>
              </a:ext>
            </a:extLst>
          </p:cNvPr>
          <p:cNvSpPr/>
          <p:nvPr/>
        </p:nvSpPr>
        <p:spPr>
          <a:xfrm rot="5400000" flipH="1">
            <a:off x="4718000" y="2949064"/>
            <a:ext cx="466679" cy="624663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rgbClr val="0680C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29" name="Rounded Rectangle 51">
            <a:extLst>
              <a:ext uri="{FF2B5EF4-FFF2-40B4-BE49-F238E27FC236}">
                <a16:creationId xmlns:a16="http://schemas.microsoft.com/office/drawing/2014/main" id="{83EE14CB-F0DB-E3CC-68C1-32DF3745DD0A}"/>
              </a:ext>
            </a:extLst>
          </p:cNvPr>
          <p:cNvSpPr/>
          <p:nvPr/>
        </p:nvSpPr>
        <p:spPr>
          <a:xfrm rot="5400000" flipH="1">
            <a:off x="2584672" y="2952209"/>
            <a:ext cx="466679" cy="624663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rgbClr val="90C22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30" name="Rounded Rectangle 51">
            <a:extLst>
              <a:ext uri="{FF2B5EF4-FFF2-40B4-BE49-F238E27FC236}">
                <a16:creationId xmlns:a16="http://schemas.microsoft.com/office/drawing/2014/main" id="{F4E42655-3079-CEEA-3FB5-F1367FA78FF2}"/>
              </a:ext>
            </a:extLst>
          </p:cNvPr>
          <p:cNvSpPr/>
          <p:nvPr/>
        </p:nvSpPr>
        <p:spPr>
          <a:xfrm rot="5400000" flipH="1">
            <a:off x="451343" y="2955354"/>
            <a:ext cx="466679" cy="624663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rgbClr val="E6260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31" name="Rounded Rectangle 51">
            <a:extLst>
              <a:ext uri="{FF2B5EF4-FFF2-40B4-BE49-F238E27FC236}">
                <a16:creationId xmlns:a16="http://schemas.microsoft.com/office/drawing/2014/main" id="{88AAFFDD-98D9-B6F3-BC96-DBE619455897}"/>
              </a:ext>
            </a:extLst>
          </p:cNvPr>
          <p:cNvSpPr/>
          <p:nvPr/>
        </p:nvSpPr>
        <p:spPr>
          <a:xfrm rot="5400000" flipH="1">
            <a:off x="1518746" y="2577159"/>
            <a:ext cx="466679" cy="624663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rgbClr val="FBA2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65" name="Rectangle 7">
            <a:extLst>
              <a:ext uri="{FF2B5EF4-FFF2-40B4-BE49-F238E27FC236}">
                <a16:creationId xmlns:a16="http://schemas.microsoft.com/office/drawing/2014/main" id="{939D64E8-04DC-8A10-E3BA-AB950A3B99AD}"/>
              </a:ext>
            </a:extLst>
          </p:cNvPr>
          <p:cNvSpPr/>
          <p:nvPr/>
        </p:nvSpPr>
        <p:spPr>
          <a:xfrm>
            <a:off x="6055860" y="1896481"/>
            <a:ext cx="36608" cy="811324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76" name="Rounded Rectangle 51">
            <a:extLst>
              <a:ext uri="{FF2B5EF4-FFF2-40B4-BE49-F238E27FC236}">
                <a16:creationId xmlns:a16="http://schemas.microsoft.com/office/drawing/2014/main" id="{CA17C1DA-2E23-A0A5-A3AB-12F63C3B8AB2}"/>
              </a:ext>
            </a:extLst>
          </p:cNvPr>
          <p:cNvSpPr/>
          <p:nvPr/>
        </p:nvSpPr>
        <p:spPr>
          <a:xfrm rot="5400000" flipH="1">
            <a:off x="5838661" y="2625668"/>
            <a:ext cx="466679" cy="624663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rgbClr val="7030A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77" name="Google Shape;1448;p33">
            <a:extLst>
              <a:ext uri="{FF2B5EF4-FFF2-40B4-BE49-F238E27FC236}">
                <a16:creationId xmlns:a16="http://schemas.microsoft.com/office/drawing/2014/main" id="{7BC10CCE-8D65-F00D-C404-36265D1E996D}"/>
              </a:ext>
            </a:extLst>
          </p:cNvPr>
          <p:cNvSpPr/>
          <p:nvPr/>
        </p:nvSpPr>
        <p:spPr>
          <a:xfrm>
            <a:off x="118004" y="3558206"/>
            <a:ext cx="921094" cy="1093471"/>
          </a:xfrm>
          <a:prstGeom prst="roundRect">
            <a:avLst>
              <a:gd name="adj" fmla="val 16667"/>
            </a:avLst>
          </a:prstGeom>
          <a:solidFill>
            <a:srgbClr val="D5F1F3"/>
          </a:solidFill>
          <a:ln w="9525" cap="flat" cmpd="sng">
            <a:solidFill>
              <a:srgbClr val="32AE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  <a:defRPr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78" name="Google Shape;1448;p33">
            <a:extLst>
              <a:ext uri="{FF2B5EF4-FFF2-40B4-BE49-F238E27FC236}">
                <a16:creationId xmlns:a16="http://schemas.microsoft.com/office/drawing/2014/main" id="{0139391F-8D2D-4ED4-9747-3D8733A6A861}"/>
              </a:ext>
            </a:extLst>
          </p:cNvPr>
          <p:cNvSpPr/>
          <p:nvPr/>
        </p:nvSpPr>
        <p:spPr>
          <a:xfrm>
            <a:off x="1236416" y="3156470"/>
            <a:ext cx="921094" cy="1093471"/>
          </a:xfrm>
          <a:prstGeom prst="roundRect">
            <a:avLst>
              <a:gd name="adj" fmla="val 16667"/>
            </a:avLst>
          </a:prstGeom>
          <a:solidFill>
            <a:srgbClr val="D5F1F3"/>
          </a:solidFill>
          <a:ln w="9525" cap="flat" cmpd="sng">
            <a:solidFill>
              <a:srgbClr val="32AE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  <a:defRPr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79" name="Google Shape;1448;p33">
            <a:extLst>
              <a:ext uri="{FF2B5EF4-FFF2-40B4-BE49-F238E27FC236}">
                <a16:creationId xmlns:a16="http://schemas.microsoft.com/office/drawing/2014/main" id="{0EFEFC5D-EB0E-3757-10AB-075F3AABDC29}"/>
              </a:ext>
            </a:extLst>
          </p:cNvPr>
          <p:cNvSpPr/>
          <p:nvPr/>
        </p:nvSpPr>
        <p:spPr>
          <a:xfrm>
            <a:off x="2390006" y="3510849"/>
            <a:ext cx="921094" cy="1093471"/>
          </a:xfrm>
          <a:prstGeom prst="roundRect">
            <a:avLst>
              <a:gd name="adj" fmla="val 16667"/>
            </a:avLst>
          </a:prstGeom>
          <a:solidFill>
            <a:srgbClr val="D5F1F3"/>
          </a:solidFill>
          <a:ln w="9525" cap="flat" cmpd="sng">
            <a:solidFill>
              <a:srgbClr val="32AE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  <a:defRPr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80" name="Google Shape;1448;p33">
            <a:extLst>
              <a:ext uri="{FF2B5EF4-FFF2-40B4-BE49-F238E27FC236}">
                <a16:creationId xmlns:a16="http://schemas.microsoft.com/office/drawing/2014/main" id="{0B1AAB3B-6FFC-BC16-22CE-F2C6F6672B34}"/>
              </a:ext>
            </a:extLst>
          </p:cNvPr>
          <p:cNvSpPr/>
          <p:nvPr/>
        </p:nvSpPr>
        <p:spPr>
          <a:xfrm>
            <a:off x="3410883" y="3285046"/>
            <a:ext cx="921094" cy="1093471"/>
          </a:xfrm>
          <a:prstGeom prst="roundRect">
            <a:avLst>
              <a:gd name="adj" fmla="val 16667"/>
            </a:avLst>
          </a:prstGeom>
          <a:solidFill>
            <a:srgbClr val="D5F1F3"/>
          </a:solidFill>
          <a:ln w="9525" cap="flat" cmpd="sng">
            <a:solidFill>
              <a:srgbClr val="32AE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  <a:defRPr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81" name="Google Shape;1448;p33">
            <a:extLst>
              <a:ext uri="{FF2B5EF4-FFF2-40B4-BE49-F238E27FC236}">
                <a16:creationId xmlns:a16="http://schemas.microsoft.com/office/drawing/2014/main" id="{17DEC85C-14F0-8547-FD10-775C0C85C0D1}"/>
              </a:ext>
            </a:extLst>
          </p:cNvPr>
          <p:cNvSpPr/>
          <p:nvPr/>
        </p:nvSpPr>
        <p:spPr>
          <a:xfrm>
            <a:off x="4436189" y="3566699"/>
            <a:ext cx="921094" cy="1093471"/>
          </a:xfrm>
          <a:prstGeom prst="roundRect">
            <a:avLst>
              <a:gd name="adj" fmla="val 16667"/>
            </a:avLst>
          </a:prstGeom>
          <a:solidFill>
            <a:srgbClr val="D5F1F3"/>
          </a:solidFill>
          <a:ln w="9525" cap="flat" cmpd="sng">
            <a:solidFill>
              <a:srgbClr val="32AE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  <a:defRPr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82" name="Google Shape;1448;p33">
            <a:extLst>
              <a:ext uri="{FF2B5EF4-FFF2-40B4-BE49-F238E27FC236}">
                <a16:creationId xmlns:a16="http://schemas.microsoft.com/office/drawing/2014/main" id="{9AA1B5CF-4114-4D22-7A29-5CFDFB04C721}"/>
              </a:ext>
            </a:extLst>
          </p:cNvPr>
          <p:cNvSpPr/>
          <p:nvPr/>
        </p:nvSpPr>
        <p:spPr>
          <a:xfrm>
            <a:off x="5585613" y="3242429"/>
            <a:ext cx="921094" cy="1093471"/>
          </a:xfrm>
          <a:prstGeom prst="roundRect">
            <a:avLst>
              <a:gd name="adj" fmla="val 16667"/>
            </a:avLst>
          </a:prstGeom>
          <a:solidFill>
            <a:srgbClr val="D5F1F3"/>
          </a:solidFill>
          <a:ln w="9525" cap="flat" cmpd="sng">
            <a:solidFill>
              <a:srgbClr val="32AE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  <a:defRPr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297" name="กลุ่ม 296">
            <a:extLst>
              <a:ext uri="{FF2B5EF4-FFF2-40B4-BE49-F238E27FC236}">
                <a16:creationId xmlns:a16="http://schemas.microsoft.com/office/drawing/2014/main" id="{D1E78093-7FA6-850A-0415-FBBBE0048B5C}"/>
              </a:ext>
            </a:extLst>
          </p:cNvPr>
          <p:cNvGrpSpPr/>
          <p:nvPr/>
        </p:nvGrpSpPr>
        <p:grpSpPr>
          <a:xfrm>
            <a:off x="3868351" y="5105040"/>
            <a:ext cx="2841497" cy="2786683"/>
            <a:chOff x="1133477" y="2011498"/>
            <a:chExt cx="4000498" cy="4016996"/>
          </a:xfrm>
        </p:grpSpPr>
        <p:sp>
          <p:nvSpPr>
            <p:cNvPr id="285" name="Oval 37">
              <a:extLst>
                <a:ext uri="{FF2B5EF4-FFF2-40B4-BE49-F238E27FC236}">
                  <a16:creationId xmlns:a16="http://schemas.microsoft.com/office/drawing/2014/main" id="{FBB9565D-787F-6917-59E8-2AD4952FF8E2}"/>
                </a:ext>
              </a:extLst>
            </p:cNvPr>
            <p:cNvSpPr/>
            <p:nvPr/>
          </p:nvSpPr>
          <p:spPr>
            <a:xfrm>
              <a:off x="1133477" y="2011498"/>
              <a:ext cx="2359269" cy="2083015"/>
            </a:xfrm>
            <a:custGeom>
              <a:avLst/>
              <a:gdLst>
                <a:gd name="connsiteX0" fmla="*/ 1395166 w 1656184"/>
                <a:gd name="connsiteY0" fmla="*/ 1414051 h 1462256"/>
                <a:gd name="connsiteX1" fmla="*/ 1404159 w 1656184"/>
                <a:gd name="connsiteY1" fmla="*/ 1421466 h 1462256"/>
                <a:gd name="connsiteX2" fmla="*/ 1354721 w 1656184"/>
                <a:gd name="connsiteY2" fmla="*/ 1462256 h 1462256"/>
                <a:gd name="connsiteX3" fmla="*/ 1395166 w 1656184"/>
                <a:gd name="connsiteY3" fmla="*/ 1414051 h 1462256"/>
                <a:gd name="connsiteX4" fmla="*/ 1407188 w 1656184"/>
                <a:gd name="connsiteY4" fmla="*/ 1400115 h 1462256"/>
                <a:gd name="connsiteX5" fmla="*/ 1395166 w 1656184"/>
                <a:gd name="connsiteY5" fmla="*/ 1414051 h 1462256"/>
                <a:gd name="connsiteX6" fmla="*/ 1395020 w 1656184"/>
                <a:gd name="connsiteY6" fmla="*/ 1413931 h 1462256"/>
                <a:gd name="connsiteX7" fmla="*/ 1407188 w 1656184"/>
                <a:gd name="connsiteY7" fmla="*/ 1400115 h 1462256"/>
                <a:gd name="connsiteX8" fmla="*/ 828092 w 1656184"/>
                <a:gd name="connsiteY8" fmla="*/ 0 h 1462256"/>
                <a:gd name="connsiteX9" fmla="*/ 1656184 w 1656184"/>
                <a:gd name="connsiteY9" fmla="*/ 828092 h 1462256"/>
                <a:gd name="connsiteX10" fmla="*/ 1420433 w 1656184"/>
                <a:gd name="connsiteY10" fmla="*/ 1405411 h 1462256"/>
                <a:gd name="connsiteX11" fmla="*/ 828092 w 1656184"/>
                <a:gd name="connsiteY11" fmla="*/ 1152822 h 1462256"/>
                <a:gd name="connsiteX12" fmla="*/ 235002 w 1656184"/>
                <a:gd name="connsiteY12" fmla="*/ 1404503 h 1462256"/>
                <a:gd name="connsiteX13" fmla="*/ 0 w 1656184"/>
                <a:gd name="connsiteY13" fmla="*/ 828092 h 1462256"/>
                <a:gd name="connsiteX14" fmla="*/ 196089 w 1656184"/>
                <a:gd name="connsiteY14" fmla="*/ 298844 h 1462256"/>
                <a:gd name="connsiteX15" fmla="*/ 357732 w 1656184"/>
                <a:gd name="connsiteY15" fmla="*/ 147502 h 1462256"/>
                <a:gd name="connsiteX16" fmla="*/ 828092 w 1656184"/>
                <a:gd name="connsiteY16" fmla="*/ 0 h 1462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6184" h="1462256">
                  <a:moveTo>
                    <a:pt x="1395166" y="1414051"/>
                  </a:moveTo>
                  <a:lnTo>
                    <a:pt x="1404159" y="1421466"/>
                  </a:lnTo>
                  <a:lnTo>
                    <a:pt x="1354721" y="1462256"/>
                  </a:lnTo>
                  <a:lnTo>
                    <a:pt x="1395166" y="1414051"/>
                  </a:lnTo>
                  <a:close/>
                  <a:moveTo>
                    <a:pt x="1407188" y="1400115"/>
                  </a:moveTo>
                  <a:cubicBezTo>
                    <a:pt x="1402752" y="1404328"/>
                    <a:pt x="1398363" y="1408590"/>
                    <a:pt x="1395166" y="1414051"/>
                  </a:cubicBezTo>
                  <a:lnTo>
                    <a:pt x="1395020" y="1413931"/>
                  </a:lnTo>
                  <a:lnTo>
                    <a:pt x="1407188" y="1400115"/>
                  </a:lnTo>
                  <a:close/>
                  <a:moveTo>
                    <a:pt x="828092" y="0"/>
                  </a:moveTo>
                  <a:cubicBezTo>
                    <a:pt x="1285435" y="0"/>
                    <a:pt x="1656184" y="370749"/>
                    <a:pt x="1656184" y="828092"/>
                  </a:cubicBezTo>
                  <a:cubicBezTo>
                    <a:pt x="1656184" y="1052939"/>
                    <a:pt x="1566572" y="1256855"/>
                    <a:pt x="1420433" y="1405411"/>
                  </a:cubicBezTo>
                  <a:cubicBezTo>
                    <a:pt x="1271659" y="1249071"/>
                    <a:pt x="1061116" y="1152822"/>
                    <a:pt x="828092" y="1152822"/>
                  </a:cubicBezTo>
                  <a:cubicBezTo>
                    <a:pt x="595173" y="1152822"/>
                    <a:pt x="384715" y="1248984"/>
                    <a:pt x="235002" y="1404503"/>
                  </a:cubicBezTo>
                  <a:cubicBezTo>
                    <a:pt x="89276" y="1256089"/>
                    <a:pt x="0" y="1052516"/>
                    <a:pt x="0" y="828092"/>
                  </a:cubicBezTo>
                  <a:cubicBezTo>
                    <a:pt x="0" y="625700"/>
                    <a:pt x="72608" y="440267"/>
                    <a:pt x="196089" y="298844"/>
                  </a:cubicBezTo>
                  <a:lnTo>
                    <a:pt x="357732" y="147502"/>
                  </a:lnTo>
                  <a:cubicBezTo>
                    <a:pt x="490929" y="54231"/>
                    <a:pt x="653177" y="0"/>
                    <a:pt x="828092" y="0"/>
                  </a:cubicBezTo>
                  <a:close/>
                </a:path>
              </a:pathLst>
            </a:custGeom>
            <a:solidFill>
              <a:srgbClr val="17B6FF"/>
            </a:solidFill>
            <a:ln w="190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286" name="Oval 33">
              <a:extLst>
                <a:ext uri="{FF2B5EF4-FFF2-40B4-BE49-F238E27FC236}">
                  <a16:creationId xmlns:a16="http://schemas.microsoft.com/office/drawing/2014/main" id="{5B5DFE86-3F15-BA02-5E63-4ADD9DCBD1CC}"/>
                </a:ext>
              </a:extLst>
            </p:cNvPr>
            <p:cNvSpPr/>
            <p:nvPr/>
          </p:nvSpPr>
          <p:spPr>
            <a:xfrm>
              <a:off x="3120712" y="2011499"/>
              <a:ext cx="2013263" cy="2359268"/>
            </a:xfrm>
            <a:custGeom>
              <a:avLst/>
              <a:gdLst>
                <a:gd name="connsiteX0" fmla="*/ 585200 w 1413292"/>
                <a:gd name="connsiteY0" fmla="*/ 0 h 1656184"/>
                <a:gd name="connsiteX1" fmla="*/ 1074079 w 1413292"/>
                <a:gd name="connsiteY1" fmla="*/ 162782 h 1656184"/>
                <a:gd name="connsiteX2" fmla="*/ 1238206 w 1413292"/>
                <a:gd name="connsiteY2" fmla="*/ 324301 h 1656184"/>
                <a:gd name="connsiteX3" fmla="*/ 1413292 w 1413292"/>
                <a:gd name="connsiteY3" fmla="*/ 828092 h 1656184"/>
                <a:gd name="connsiteX4" fmla="*/ 585200 w 1413292"/>
                <a:gd name="connsiteY4" fmla="*/ 1656184 h 1656184"/>
                <a:gd name="connsiteX5" fmla="*/ 0 w 1413292"/>
                <a:gd name="connsiteY5" fmla="*/ 1413930 h 1656184"/>
                <a:gd name="connsiteX6" fmla="*/ 261164 w 1413292"/>
                <a:gd name="connsiteY6" fmla="*/ 813015 h 1656184"/>
                <a:gd name="connsiteX7" fmla="*/ 18273 w 1413292"/>
                <a:gd name="connsiteY7" fmla="*/ 227178 h 1656184"/>
                <a:gd name="connsiteX8" fmla="*/ 585200 w 1413292"/>
                <a:gd name="connsiteY8" fmla="*/ 0 h 1656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13292" h="1656184">
                  <a:moveTo>
                    <a:pt x="585200" y="0"/>
                  </a:moveTo>
                  <a:cubicBezTo>
                    <a:pt x="768725" y="0"/>
                    <a:pt x="938305" y="59702"/>
                    <a:pt x="1074079" y="162782"/>
                  </a:cubicBezTo>
                  <a:lnTo>
                    <a:pt x="1238206" y="324301"/>
                  </a:lnTo>
                  <a:cubicBezTo>
                    <a:pt x="1348977" y="462146"/>
                    <a:pt x="1413292" y="637608"/>
                    <a:pt x="1413292" y="828092"/>
                  </a:cubicBezTo>
                  <a:cubicBezTo>
                    <a:pt x="1413292" y="1285435"/>
                    <a:pt x="1042543" y="1656184"/>
                    <a:pt x="585200" y="1656184"/>
                  </a:cubicBezTo>
                  <a:cubicBezTo>
                    <a:pt x="356691" y="1656184"/>
                    <a:pt x="149799" y="1563628"/>
                    <a:pt x="0" y="1413930"/>
                  </a:cubicBezTo>
                  <a:cubicBezTo>
                    <a:pt x="161319" y="1264368"/>
                    <a:pt x="261164" y="1050352"/>
                    <a:pt x="261164" y="813015"/>
                  </a:cubicBezTo>
                  <a:cubicBezTo>
                    <a:pt x="261164" y="584182"/>
                    <a:pt x="168346" y="377027"/>
                    <a:pt x="18273" y="227178"/>
                  </a:cubicBezTo>
                  <a:cubicBezTo>
                    <a:pt x="165226" y="85796"/>
                    <a:pt x="365194" y="0"/>
                    <a:pt x="585200" y="0"/>
                  </a:cubicBezTo>
                  <a:close/>
                </a:path>
              </a:pathLst>
            </a:custGeom>
            <a:solidFill>
              <a:srgbClr val="FFD434"/>
            </a:solidFill>
            <a:ln w="190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287" name="Oval 35">
              <a:extLst>
                <a:ext uri="{FF2B5EF4-FFF2-40B4-BE49-F238E27FC236}">
                  <a16:creationId xmlns:a16="http://schemas.microsoft.com/office/drawing/2014/main" id="{F7C6AE09-D2C8-4679-77E4-08ACDAFABD9F}"/>
                </a:ext>
              </a:extLst>
            </p:cNvPr>
            <p:cNvSpPr/>
            <p:nvPr/>
          </p:nvSpPr>
          <p:spPr>
            <a:xfrm>
              <a:off x="2774706" y="4000021"/>
              <a:ext cx="2359269" cy="2028473"/>
            </a:xfrm>
            <a:custGeom>
              <a:avLst/>
              <a:gdLst>
                <a:gd name="connsiteX0" fmla="*/ 1414962 w 1656184"/>
                <a:gd name="connsiteY0" fmla="*/ 11928 h 1423969"/>
                <a:gd name="connsiteX1" fmla="*/ 1656184 w 1656184"/>
                <a:gd name="connsiteY1" fmla="*/ 595877 h 1423969"/>
                <a:gd name="connsiteX2" fmla="*/ 1446084 w 1656184"/>
                <a:gd name="connsiteY2" fmla="*/ 1142107 h 1423969"/>
                <a:gd name="connsiteX3" fmla="*/ 1497925 w 1656184"/>
                <a:gd name="connsiteY3" fmla="*/ 1337129 h 1423969"/>
                <a:gd name="connsiteX4" fmla="*/ 1291451 w 1656184"/>
                <a:gd name="connsiteY4" fmla="*/ 1282244 h 1423969"/>
                <a:gd name="connsiteX5" fmla="*/ 828092 w 1656184"/>
                <a:gd name="connsiteY5" fmla="*/ 1423969 h 1423969"/>
                <a:gd name="connsiteX6" fmla="*/ 0 w 1656184"/>
                <a:gd name="connsiteY6" fmla="*/ 595877 h 1423969"/>
                <a:gd name="connsiteX7" fmla="*/ 243038 w 1656184"/>
                <a:gd name="connsiteY7" fmla="*/ 13936 h 1423969"/>
                <a:gd name="connsiteX8" fmla="*/ 828092 w 1656184"/>
                <a:gd name="connsiteY8" fmla="*/ 256070 h 1423969"/>
                <a:gd name="connsiteX9" fmla="*/ 1414962 w 1656184"/>
                <a:gd name="connsiteY9" fmla="*/ 11928 h 1423969"/>
                <a:gd name="connsiteX10" fmla="*/ 255060 w 1656184"/>
                <a:gd name="connsiteY10" fmla="*/ 0 h 1423969"/>
                <a:gd name="connsiteX11" fmla="*/ 243038 w 1656184"/>
                <a:gd name="connsiteY11" fmla="*/ 13936 h 1423969"/>
                <a:gd name="connsiteX12" fmla="*/ 242892 w 1656184"/>
                <a:gd name="connsiteY12" fmla="*/ 13816 h 1423969"/>
                <a:gd name="connsiteX13" fmla="*/ 255060 w 1656184"/>
                <a:gd name="connsiteY13" fmla="*/ 0 h 1423969"/>
                <a:gd name="connsiteX0" fmla="*/ 1414962 w 1656184"/>
                <a:gd name="connsiteY0" fmla="*/ 11928 h 1423969"/>
                <a:gd name="connsiteX1" fmla="*/ 1656184 w 1656184"/>
                <a:gd name="connsiteY1" fmla="*/ 595877 h 1423969"/>
                <a:gd name="connsiteX2" fmla="*/ 1446084 w 1656184"/>
                <a:gd name="connsiteY2" fmla="*/ 1142107 h 1423969"/>
                <a:gd name="connsiteX3" fmla="*/ 1291451 w 1656184"/>
                <a:gd name="connsiteY3" fmla="*/ 1282244 h 1423969"/>
                <a:gd name="connsiteX4" fmla="*/ 828092 w 1656184"/>
                <a:gd name="connsiteY4" fmla="*/ 1423969 h 1423969"/>
                <a:gd name="connsiteX5" fmla="*/ 0 w 1656184"/>
                <a:gd name="connsiteY5" fmla="*/ 595877 h 1423969"/>
                <a:gd name="connsiteX6" fmla="*/ 243038 w 1656184"/>
                <a:gd name="connsiteY6" fmla="*/ 13936 h 1423969"/>
                <a:gd name="connsiteX7" fmla="*/ 828092 w 1656184"/>
                <a:gd name="connsiteY7" fmla="*/ 256070 h 1423969"/>
                <a:gd name="connsiteX8" fmla="*/ 1414962 w 1656184"/>
                <a:gd name="connsiteY8" fmla="*/ 11928 h 1423969"/>
                <a:gd name="connsiteX9" fmla="*/ 255060 w 1656184"/>
                <a:gd name="connsiteY9" fmla="*/ 0 h 1423969"/>
                <a:gd name="connsiteX10" fmla="*/ 243038 w 1656184"/>
                <a:gd name="connsiteY10" fmla="*/ 13936 h 1423969"/>
                <a:gd name="connsiteX11" fmla="*/ 242892 w 1656184"/>
                <a:gd name="connsiteY11" fmla="*/ 13816 h 1423969"/>
                <a:gd name="connsiteX12" fmla="*/ 255060 w 1656184"/>
                <a:gd name="connsiteY12" fmla="*/ 0 h 1423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6184" h="1423969">
                  <a:moveTo>
                    <a:pt x="1414962" y="11928"/>
                  </a:moveTo>
                  <a:cubicBezTo>
                    <a:pt x="1564098" y="161528"/>
                    <a:pt x="1656184" y="367949"/>
                    <a:pt x="1656184" y="595877"/>
                  </a:cubicBezTo>
                  <a:cubicBezTo>
                    <a:pt x="1656184" y="806216"/>
                    <a:pt x="1577763" y="998238"/>
                    <a:pt x="1446084" y="1142107"/>
                  </a:cubicBezTo>
                  <a:lnTo>
                    <a:pt x="1291451" y="1282244"/>
                  </a:lnTo>
                  <a:cubicBezTo>
                    <a:pt x="1159235" y="1371730"/>
                    <a:pt x="999764" y="1423969"/>
                    <a:pt x="828092" y="1423969"/>
                  </a:cubicBezTo>
                  <a:cubicBezTo>
                    <a:pt x="370749" y="1423969"/>
                    <a:pt x="0" y="1053220"/>
                    <a:pt x="0" y="595877"/>
                  </a:cubicBezTo>
                  <a:cubicBezTo>
                    <a:pt x="0" y="367987"/>
                    <a:pt x="92056" y="161597"/>
                    <a:pt x="243038" y="13936"/>
                  </a:cubicBezTo>
                  <a:cubicBezTo>
                    <a:pt x="392814" y="163569"/>
                    <a:pt x="599651" y="256070"/>
                    <a:pt x="828092" y="256070"/>
                  </a:cubicBezTo>
                  <a:cubicBezTo>
                    <a:pt x="1057507" y="256070"/>
                    <a:pt x="1265132" y="162780"/>
                    <a:pt x="1414962" y="11928"/>
                  </a:cubicBezTo>
                  <a:close/>
                  <a:moveTo>
                    <a:pt x="255060" y="0"/>
                  </a:moveTo>
                  <a:cubicBezTo>
                    <a:pt x="250624" y="4213"/>
                    <a:pt x="246235" y="8475"/>
                    <a:pt x="243038" y="13936"/>
                  </a:cubicBezTo>
                  <a:lnTo>
                    <a:pt x="242892" y="13816"/>
                  </a:lnTo>
                  <a:lnTo>
                    <a:pt x="255060" y="0"/>
                  </a:lnTo>
                  <a:close/>
                </a:path>
              </a:pathLst>
            </a:custGeom>
            <a:solidFill>
              <a:srgbClr val="FD9034"/>
            </a:solidFill>
            <a:ln w="190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288" name="Oval 34">
              <a:extLst>
                <a:ext uri="{FF2B5EF4-FFF2-40B4-BE49-F238E27FC236}">
                  <a16:creationId xmlns:a16="http://schemas.microsoft.com/office/drawing/2014/main" id="{3D79A8C1-2DFB-C154-4BD8-40756EB51FBE}"/>
                </a:ext>
              </a:extLst>
            </p:cNvPr>
            <p:cNvSpPr/>
            <p:nvPr/>
          </p:nvSpPr>
          <p:spPr>
            <a:xfrm>
              <a:off x="1139866" y="3653716"/>
              <a:ext cx="2011860" cy="2359268"/>
            </a:xfrm>
            <a:custGeom>
              <a:avLst/>
              <a:gdLst>
                <a:gd name="connsiteX0" fmla="*/ 828092 w 1412307"/>
                <a:gd name="connsiteY0" fmla="*/ 0 h 1656184"/>
                <a:gd name="connsiteX1" fmla="*/ 1412307 w 1412307"/>
                <a:gd name="connsiteY1" fmla="*/ 244533 h 1656184"/>
                <a:gd name="connsiteX2" fmla="*/ 1401956 w 1412307"/>
                <a:gd name="connsiteY2" fmla="*/ 266828 h 1656184"/>
                <a:gd name="connsiteX3" fmla="*/ 1395166 w 1412307"/>
                <a:gd name="connsiteY3" fmla="*/ 261229 h 1656184"/>
                <a:gd name="connsiteX4" fmla="*/ 1407188 w 1412307"/>
                <a:gd name="connsiteY4" fmla="*/ 247293 h 1656184"/>
                <a:gd name="connsiteX5" fmla="*/ 1395020 w 1412307"/>
                <a:gd name="connsiteY5" fmla="*/ 261109 h 1656184"/>
                <a:gd name="connsiteX6" fmla="*/ 1395166 w 1412307"/>
                <a:gd name="connsiteY6" fmla="*/ 261229 h 1656184"/>
                <a:gd name="connsiteX7" fmla="*/ 1152128 w 1412307"/>
                <a:gd name="connsiteY7" fmla="*/ 843170 h 1656184"/>
                <a:gd name="connsiteX8" fmla="*/ 1395019 w 1412307"/>
                <a:gd name="connsiteY8" fmla="*/ 1429007 h 1656184"/>
                <a:gd name="connsiteX9" fmla="*/ 828092 w 1412307"/>
                <a:gd name="connsiteY9" fmla="*/ 1656184 h 1656184"/>
                <a:gd name="connsiteX10" fmla="*/ 360425 w 1412307"/>
                <a:gd name="connsiteY10" fmla="*/ 1510904 h 1656184"/>
                <a:gd name="connsiteX11" fmla="*/ 205324 w 1412307"/>
                <a:gd name="connsiteY11" fmla="*/ 1368532 h 1656184"/>
                <a:gd name="connsiteX12" fmla="*/ 0 w 1412307"/>
                <a:gd name="connsiteY12" fmla="*/ 828092 h 1656184"/>
                <a:gd name="connsiteX13" fmla="*/ 828092 w 1412307"/>
                <a:gd name="connsiteY13" fmla="*/ 0 h 1656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12307" h="1656184">
                  <a:moveTo>
                    <a:pt x="828092" y="0"/>
                  </a:moveTo>
                  <a:cubicBezTo>
                    <a:pt x="1056992" y="0"/>
                    <a:pt x="1264199" y="92872"/>
                    <a:pt x="1412307" y="244533"/>
                  </a:cubicBezTo>
                  <a:lnTo>
                    <a:pt x="1401956" y="266828"/>
                  </a:lnTo>
                  <a:lnTo>
                    <a:pt x="1395166" y="261229"/>
                  </a:lnTo>
                  <a:cubicBezTo>
                    <a:pt x="1398363" y="255768"/>
                    <a:pt x="1402752" y="251506"/>
                    <a:pt x="1407188" y="247293"/>
                  </a:cubicBezTo>
                  <a:lnTo>
                    <a:pt x="1395020" y="261109"/>
                  </a:lnTo>
                  <a:lnTo>
                    <a:pt x="1395166" y="261229"/>
                  </a:lnTo>
                  <a:cubicBezTo>
                    <a:pt x="1244184" y="408890"/>
                    <a:pt x="1152128" y="615280"/>
                    <a:pt x="1152128" y="843170"/>
                  </a:cubicBezTo>
                  <a:cubicBezTo>
                    <a:pt x="1152128" y="1072003"/>
                    <a:pt x="1244947" y="1279157"/>
                    <a:pt x="1395019" y="1429007"/>
                  </a:cubicBezTo>
                  <a:cubicBezTo>
                    <a:pt x="1248066" y="1570389"/>
                    <a:pt x="1048098" y="1656184"/>
                    <a:pt x="828092" y="1656184"/>
                  </a:cubicBezTo>
                  <a:cubicBezTo>
                    <a:pt x="654425" y="1656184"/>
                    <a:pt x="493245" y="1602724"/>
                    <a:pt x="360425" y="1510904"/>
                  </a:cubicBezTo>
                  <a:lnTo>
                    <a:pt x="205324" y="1368532"/>
                  </a:lnTo>
                  <a:cubicBezTo>
                    <a:pt x="76415" y="1225504"/>
                    <a:pt x="0" y="1035722"/>
                    <a:pt x="0" y="828092"/>
                  </a:cubicBezTo>
                  <a:cubicBezTo>
                    <a:pt x="0" y="370749"/>
                    <a:pt x="370749" y="0"/>
                    <a:pt x="828092" y="0"/>
                  </a:cubicBezTo>
                  <a:close/>
                </a:path>
              </a:pathLst>
            </a:custGeom>
            <a:solidFill>
              <a:srgbClr val="7CEC32"/>
            </a:solidFill>
            <a:ln w="190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</p:grpSp>
      <p:sp>
        <p:nvSpPr>
          <p:cNvPr id="299" name="Google Shape;1014;p25">
            <a:extLst>
              <a:ext uri="{FF2B5EF4-FFF2-40B4-BE49-F238E27FC236}">
                <a16:creationId xmlns:a16="http://schemas.microsoft.com/office/drawing/2014/main" id="{18FF1761-F3EC-C68B-C920-DE1352B4C759}"/>
              </a:ext>
            </a:extLst>
          </p:cNvPr>
          <p:cNvSpPr/>
          <p:nvPr/>
        </p:nvSpPr>
        <p:spPr>
          <a:xfrm>
            <a:off x="27769" y="7254150"/>
            <a:ext cx="1797618" cy="395412"/>
          </a:xfrm>
          <a:custGeom>
            <a:avLst/>
            <a:gdLst/>
            <a:ahLst/>
            <a:cxnLst/>
            <a:rect l="l" t="t" r="r" b="b"/>
            <a:pathLst>
              <a:path w="22819" h="9368" extrusionOk="0">
                <a:moveTo>
                  <a:pt x="17099" y="0"/>
                </a:moveTo>
                <a:cubicBezTo>
                  <a:pt x="17079" y="0"/>
                  <a:pt x="17059" y="0"/>
                  <a:pt x="17038" y="1"/>
                </a:cubicBezTo>
                <a:cubicBezTo>
                  <a:pt x="14455" y="48"/>
                  <a:pt x="11883" y="108"/>
                  <a:pt x="9299" y="156"/>
                </a:cubicBezTo>
                <a:cubicBezTo>
                  <a:pt x="9057" y="161"/>
                  <a:pt x="8812" y="162"/>
                  <a:pt x="8564" y="162"/>
                </a:cubicBezTo>
                <a:cubicBezTo>
                  <a:pt x="8014" y="162"/>
                  <a:pt x="7453" y="154"/>
                  <a:pt x="6888" y="154"/>
                </a:cubicBezTo>
                <a:cubicBezTo>
                  <a:pt x="5281" y="154"/>
                  <a:pt x="3650" y="223"/>
                  <a:pt x="2191" y="751"/>
                </a:cubicBezTo>
                <a:cubicBezTo>
                  <a:pt x="405" y="1406"/>
                  <a:pt x="0" y="4323"/>
                  <a:pt x="2191" y="4799"/>
                </a:cubicBezTo>
                <a:cubicBezTo>
                  <a:pt x="2798" y="4930"/>
                  <a:pt x="3417" y="5049"/>
                  <a:pt x="4025" y="5168"/>
                </a:cubicBezTo>
                <a:cubicBezTo>
                  <a:pt x="2203" y="6061"/>
                  <a:pt x="2358" y="9002"/>
                  <a:pt x="4810" y="9133"/>
                </a:cubicBezTo>
                <a:cubicBezTo>
                  <a:pt x="7950" y="9290"/>
                  <a:pt x="11094" y="9367"/>
                  <a:pt x="14237" y="9367"/>
                </a:cubicBezTo>
                <a:cubicBezTo>
                  <a:pt x="16088" y="9367"/>
                  <a:pt x="17939" y="9341"/>
                  <a:pt x="19789" y="9288"/>
                </a:cubicBezTo>
                <a:cubicBezTo>
                  <a:pt x="21610" y="9240"/>
                  <a:pt x="22206" y="7311"/>
                  <a:pt x="21574" y="6097"/>
                </a:cubicBezTo>
                <a:cubicBezTo>
                  <a:pt x="22819" y="4983"/>
                  <a:pt x="22164" y="2406"/>
                  <a:pt x="20185" y="2406"/>
                </a:cubicBezTo>
                <a:cubicBezTo>
                  <a:pt x="20176" y="2406"/>
                  <a:pt x="20167" y="2406"/>
                  <a:pt x="20158" y="2406"/>
                </a:cubicBezTo>
                <a:cubicBezTo>
                  <a:pt x="19789" y="2418"/>
                  <a:pt x="19408" y="2418"/>
                  <a:pt x="19027" y="2418"/>
                </a:cubicBezTo>
                <a:cubicBezTo>
                  <a:pt x="19203" y="1267"/>
                  <a:pt x="18556" y="0"/>
                  <a:pt x="17099" y="0"/>
                </a:cubicBezTo>
                <a:close/>
              </a:path>
            </a:pathLst>
          </a:custGeom>
          <a:solidFill>
            <a:srgbClr val="32AEB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 defTabSz="914400">
              <a:buClr>
                <a:srgbClr val="000000"/>
              </a:buClr>
            </a:pPr>
            <a:r>
              <a:rPr kumimoji="0" lang="th-TH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รูปภาพกิจกรรม</a:t>
            </a:r>
          </a:p>
        </p:txBody>
      </p:sp>
      <p:sp>
        <p:nvSpPr>
          <p:cNvPr id="304" name="Google Shape;212;p15">
            <a:extLst>
              <a:ext uri="{FF2B5EF4-FFF2-40B4-BE49-F238E27FC236}">
                <a16:creationId xmlns:a16="http://schemas.microsoft.com/office/drawing/2014/main" id="{83DA232F-FDAE-CED3-1646-A158B62C895A}"/>
              </a:ext>
            </a:extLst>
          </p:cNvPr>
          <p:cNvSpPr/>
          <p:nvPr/>
        </p:nvSpPr>
        <p:spPr>
          <a:xfrm>
            <a:off x="2719283" y="7946020"/>
            <a:ext cx="1808134" cy="1499483"/>
          </a:xfrm>
          <a:custGeom>
            <a:avLst/>
            <a:gdLst/>
            <a:ahLst/>
            <a:cxnLst/>
            <a:rect l="l" t="t" r="r" b="b"/>
            <a:pathLst>
              <a:path w="52414" h="45383" extrusionOk="0">
                <a:moveTo>
                  <a:pt x="13112" y="1"/>
                </a:moveTo>
                <a:lnTo>
                  <a:pt x="1" y="22707"/>
                </a:lnTo>
                <a:lnTo>
                  <a:pt x="13112" y="45382"/>
                </a:lnTo>
                <a:lnTo>
                  <a:pt x="39302" y="45382"/>
                </a:lnTo>
                <a:lnTo>
                  <a:pt x="52413" y="22707"/>
                </a:lnTo>
                <a:lnTo>
                  <a:pt x="39302" y="1"/>
                </a:lnTo>
                <a:close/>
              </a:path>
            </a:pathLst>
          </a:custGeom>
          <a:solidFill>
            <a:srgbClr val="5BCFC5"/>
          </a:solidFill>
          <a:ln>
            <a:solidFill>
              <a:srgbClr val="00487E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305" name="Google Shape;213;p15">
            <a:extLst>
              <a:ext uri="{FF2B5EF4-FFF2-40B4-BE49-F238E27FC236}">
                <a16:creationId xmlns:a16="http://schemas.microsoft.com/office/drawing/2014/main" id="{602ED613-EFCB-A875-D161-335E0A6BCC13}"/>
              </a:ext>
            </a:extLst>
          </p:cNvPr>
          <p:cNvGrpSpPr/>
          <p:nvPr/>
        </p:nvGrpSpPr>
        <p:grpSpPr>
          <a:xfrm>
            <a:off x="3344746" y="7417212"/>
            <a:ext cx="425274" cy="464699"/>
            <a:chOff x="1615244" y="2601507"/>
            <a:chExt cx="400741" cy="403972"/>
          </a:xfrm>
          <a:solidFill>
            <a:srgbClr val="00487E"/>
          </a:solidFill>
        </p:grpSpPr>
        <p:sp>
          <p:nvSpPr>
            <p:cNvPr id="306" name="Google Shape;214;p15">
              <a:extLst>
                <a:ext uri="{FF2B5EF4-FFF2-40B4-BE49-F238E27FC236}">
                  <a16:creationId xmlns:a16="http://schemas.microsoft.com/office/drawing/2014/main" id="{17C18138-3F93-AF02-6CA2-69E636C74B4C}"/>
                </a:ext>
              </a:extLst>
            </p:cNvPr>
            <p:cNvSpPr/>
            <p:nvPr/>
          </p:nvSpPr>
          <p:spPr>
            <a:xfrm>
              <a:off x="1951065" y="2626363"/>
              <a:ext cx="57699" cy="44577"/>
            </a:xfrm>
            <a:custGeom>
              <a:avLst/>
              <a:gdLst/>
              <a:ahLst/>
              <a:cxnLst/>
              <a:rect l="l" t="t" r="r" b="b"/>
              <a:pathLst>
                <a:path w="1774" h="1363" extrusionOk="0">
                  <a:moveTo>
                    <a:pt x="1457" y="0"/>
                  </a:moveTo>
                  <a:lnTo>
                    <a:pt x="0" y="729"/>
                  </a:lnTo>
                  <a:lnTo>
                    <a:pt x="348" y="1362"/>
                  </a:lnTo>
                  <a:lnTo>
                    <a:pt x="1774" y="634"/>
                  </a:lnTo>
                  <a:lnTo>
                    <a:pt x="145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07" name="Google Shape;215;p15">
              <a:extLst>
                <a:ext uri="{FF2B5EF4-FFF2-40B4-BE49-F238E27FC236}">
                  <a16:creationId xmlns:a16="http://schemas.microsoft.com/office/drawing/2014/main" id="{5E7F32C6-FE6B-CE61-0883-337A8B04FC93}"/>
                </a:ext>
              </a:extLst>
            </p:cNvPr>
            <p:cNvSpPr/>
            <p:nvPr/>
          </p:nvSpPr>
          <p:spPr>
            <a:xfrm>
              <a:off x="1951065" y="2792079"/>
              <a:ext cx="57699" cy="44577"/>
            </a:xfrm>
            <a:custGeom>
              <a:avLst/>
              <a:gdLst/>
              <a:ahLst/>
              <a:cxnLst/>
              <a:rect l="l" t="t" r="r" b="b"/>
              <a:pathLst>
                <a:path w="1774" h="1363" extrusionOk="0">
                  <a:moveTo>
                    <a:pt x="348" y="1"/>
                  </a:moveTo>
                  <a:lnTo>
                    <a:pt x="0" y="634"/>
                  </a:lnTo>
                  <a:lnTo>
                    <a:pt x="1457" y="1362"/>
                  </a:lnTo>
                  <a:lnTo>
                    <a:pt x="1774" y="697"/>
                  </a:lnTo>
                  <a:lnTo>
                    <a:pt x="3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08" name="Google Shape;216;p15">
              <a:extLst>
                <a:ext uri="{FF2B5EF4-FFF2-40B4-BE49-F238E27FC236}">
                  <a16:creationId xmlns:a16="http://schemas.microsoft.com/office/drawing/2014/main" id="{DC3C5126-2478-82EE-F96F-5ADC1E75826D}"/>
                </a:ext>
              </a:extLst>
            </p:cNvPr>
            <p:cNvSpPr/>
            <p:nvPr/>
          </p:nvSpPr>
          <p:spPr>
            <a:xfrm>
              <a:off x="1968563" y="2719572"/>
              <a:ext cx="47421" cy="23875"/>
            </a:xfrm>
            <a:custGeom>
              <a:avLst/>
              <a:gdLst/>
              <a:ahLst/>
              <a:cxnLst/>
              <a:rect l="l" t="t" r="r" b="b"/>
              <a:pathLst>
                <a:path w="1458" h="730" extrusionOk="0">
                  <a:moveTo>
                    <a:pt x="0" y="1"/>
                  </a:moveTo>
                  <a:lnTo>
                    <a:pt x="0" y="729"/>
                  </a:lnTo>
                  <a:lnTo>
                    <a:pt x="1457" y="729"/>
                  </a:lnTo>
                  <a:lnTo>
                    <a:pt x="145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09" name="Google Shape;217;p15">
              <a:extLst>
                <a:ext uri="{FF2B5EF4-FFF2-40B4-BE49-F238E27FC236}">
                  <a16:creationId xmlns:a16="http://schemas.microsoft.com/office/drawing/2014/main" id="{165E6E9A-D457-80FC-5CD0-4792672E3726}"/>
                </a:ext>
              </a:extLst>
            </p:cNvPr>
            <p:cNvSpPr/>
            <p:nvPr/>
          </p:nvSpPr>
          <p:spPr>
            <a:xfrm>
              <a:off x="1622465" y="2626363"/>
              <a:ext cx="57732" cy="44577"/>
            </a:xfrm>
            <a:custGeom>
              <a:avLst/>
              <a:gdLst/>
              <a:ahLst/>
              <a:cxnLst/>
              <a:rect l="l" t="t" r="r" b="b"/>
              <a:pathLst>
                <a:path w="1775" h="1363" extrusionOk="0">
                  <a:moveTo>
                    <a:pt x="317" y="0"/>
                  </a:moveTo>
                  <a:lnTo>
                    <a:pt x="1" y="634"/>
                  </a:lnTo>
                  <a:lnTo>
                    <a:pt x="1426" y="1362"/>
                  </a:lnTo>
                  <a:lnTo>
                    <a:pt x="1774" y="697"/>
                  </a:lnTo>
                  <a:lnTo>
                    <a:pt x="31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0" name="Google Shape;218;p15">
              <a:extLst>
                <a:ext uri="{FF2B5EF4-FFF2-40B4-BE49-F238E27FC236}">
                  <a16:creationId xmlns:a16="http://schemas.microsoft.com/office/drawing/2014/main" id="{A29D8CCD-9EA6-D52D-FE80-1BE0204E1083}"/>
                </a:ext>
              </a:extLst>
            </p:cNvPr>
            <p:cNvSpPr/>
            <p:nvPr/>
          </p:nvSpPr>
          <p:spPr>
            <a:xfrm>
              <a:off x="1622465" y="2792079"/>
              <a:ext cx="57732" cy="44577"/>
            </a:xfrm>
            <a:custGeom>
              <a:avLst/>
              <a:gdLst/>
              <a:ahLst/>
              <a:cxnLst/>
              <a:rect l="l" t="t" r="r" b="b"/>
              <a:pathLst>
                <a:path w="1775" h="1363" extrusionOk="0">
                  <a:moveTo>
                    <a:pt x="1426" y="1"/>
                  </a:moveTo>
                  <a:lnTo>
                    <a:pt x="1" y="697"/>
                  </a:lnTo>
                  <a:lnTo>
                    <a:pt x="317" y="1362"/>
                  </a:lnTo>
                  <a:lnTo>
                    <a:pt x="1774" y="634"/>
                  </a:lnTo>
                  <a:lnTo>
                    <a:pt x="142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1" name="Google Shape;219;p15">
              <a:extLst>
                <a:ext uri="{FF2B5EF4-FFF2-40B4-BE49-F238E27FC236}">
                  <a16:creationId xmlns:a16="http://schemas.microsoft.com/office/drawing/2014/main" id="{1527A2BD-5363-107E-50C3-2EDC24BE6F79}"/>
                </a:ext>
              </a:extLst>
            </p:cNvPr>
            <p:cNvSpPr/>
            <p:nvPr/>
          </p:nvSpPr>
          <p:spPr>
            <a:xfrm>
              <a:off x="1615244" y="2719572"/>
              <a:ext cx="47421" cy="23875"/>
            </a:xfrm>
            <a:custGeom>
              <a:avLst/>
              <a:gdLst/>
              <a:ahLst/>
              <a:cxnLst/>
              <a:rect l="l" t="t" r="r" b="b"/>
              <a:pathLst>
                <a:path w="1458" h="730" extrusionOk="0">
                  <a:moveTo>
                    <a:pt x="1" y="1"/>
                  </a:moveTo>
                  <a:lnTo>
                    <a:pt x="1" y="729"/>
                  </a:lnTo>
                  <a:lnTo>
                    <a:pt x="1458" y="729"/>
                  </a:lnTo>
                  <a:lnTo>
                    <a:pt x="145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2" name="Google Shape;220;p15">
              <a:extLst>
                <a:ext uri="{FF2B5EF4-FFF2-40B4-BE49-F238E27FC236}">
                  <a16:creationId xmlns:a16="http://schemas.microsoft.com/office/drawing/2014/main" id="{1DB2E945-68F3-B2B6-1293-0F0103AF2FB1}"/>
                </a:ext>
              </a:extLst>
            </p:cNvPr>
            <p:cNvSpPr/>
            <p:nvPr/>
          </p:nvSpPr>
          <p:spPr>
            <a:xfrm>
              <a:off x="1780081" y="2981604"/>
              <a:ext cx="71100" cy="23875"/>
            </a:xfrm>
            <a:custGeom>
              <a:avLst/>
              <a:gdLst/>
              <a:ahLst/>
              <a:cxnLst/>
              <a:rect l="l" t="t" r="r" b="b"/>
              <a:pathLst>
                <a:path w="2186" h="730" extrusionOk="0">
                  <a:moveTo>
                    <a:pt x="0" y="1"/>
                  </a:moveTo>
                  <a:lnTo>
                    <a:pt x="0" y="729"/>
                  </a:lnTo>
                  <a:lnTo>
                    <a:pt x="2185" y="729"/>
                  </a:lnTo>
                  <a:lnTo>
                    <a:pt x="218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3" name="Google Shape;221;p15">
              <a:extLst>
                <a:ext uri="{FF2B5EF4-FFF2-40B4-BE49-F238E27FC236}">
                  <a16:creationId xmlns:a16="http://schemas.microsoft.com/office/drawing/2014/main" id="{93DB9A7A-0B3E-DD27-E7BB-336AF6648AE8}"/>
                </a:ext>
              </a:extLst>
            </p:cNvPr>
            <p:cNvSpPr/>
            <p:nvPr/>
          </p:nvSpPr>
          <p:spPr>
            <a:xfrm>
              <a:off x="1686344" y="2601507"/>
              <a:ext cx="258574" cy="356321"/>
            </a:xfrm>
            <a:custGeom>
              <a:avLst/>
              <a:gdLst/>
              <a:ahLst/>
              <a:cxnLst/>
              <a:rect l="l" t="t" r="r" b="b"/>
              <a:pathLst>
                <a:path w="7950" h="10895" extrusionOk="0">
                  <a:moveTo>
                    <a:pt x="3990" y="4339"/>
                  </a:moveTo>
                  <a:cubicBezTo>
                    <a:pt x="4180" y="4339"/>
                    <a:pt x="4339" y="4497"/>
                    <a:pt x="4339" y="4687"/>
                  </a:cubicBezTo>
                  <a:cubicBezTo>
                    <a:pt x="4339" y="4877"/>
                    <a:pt x="4180" y="5036"/>
                    <a:pt x="3990" y="5036"/>
                  </a:cubicBezTo>
                  <a:cubicBezTo>
                    <a:pt x="3769" y="5036"/>
                    <a:pt x="3610" y="4877"/>
                    <a:pt x="3610" y="4687"/>
                  </a:cubicBezTo>
                  <a:cubicBezTo>
                    <a:pt x="3610" y="4497"/>
                    <a:pt x="3769" y="4339"/>
                    <a:pt x="3990" y="4339"/>
                  </a:cubicBezTo>
                  <a:close/>
                  <a:moveTo>
                    <a:pt x="3959" y="697"/>
                  </a:moveTo>
                  <a:cubicBezTo>
                    <a:pt x="5764" y="697"/>
                    <a:pt x="7221" y="2154"/>
                    <a:pt x="7221" y="3959"/>
                  </a:cubicBezTo>
                  <a:cubicBezTo>
                    <a:pt x="7221" y="5257"/>
                    <a:pt x="6461" y="6429"/>
                    <a:pt x="5289" y="6936"/>
                  </a:cubicBezTo>
                  <a:lnTo>
                    <a:pt x="5067" y="7031"/>
                  </a:lnTo>
                  <a:lnTo>
                    <a:pt x="5067" y="8678"/>
                  </a:lnTo>
                  <a:lnTo>
                    <a:pt x="4339" y="8678"/>
                  </a:lnTo>
                  <a:lnTo>
                    <a:pt x="4339" y="5701"/>
                  </a:lnTo>
                  <a:cubicBezTo>
                    <a:pt x="4750" y="5574"/>
                    <a:pt x="5067" y="5162"/>
                    <a:pt x="5067" y="4687"/>
                  </a:cubicBezTo>
                  <a:cubicBezTo>
                    <a:pt x="5067" y="4086"/>
                    <a:pt x="4560" y="3611"/>
                    <a:pt x="3990" y="3611"/>
                  </a:cubicBezTo>
                  <a:cubicBezTo>
                    <a:pt x="3389" y="3611"/>
                    <a:pt x="2882" y="4086"/>
                    <a:pt x="2882" y="4687"/>
                  </a:cubicBezTo>
                  <a:cubicBezTo>
                    <a:pt x="2882" y="5162"/>
                    <a:pt x="3199" y="5574"/>
                    <a:pt x="3610" y="5701"/>
                  </a:cubicBezTo>
                  <a:lnTo>
                    <a:pt x="3610" y="8678"/>
                  </a:lnTo>
                  <a:lnTo>
                    <a:pt x="2882" y="8678"/>
                  </a:lnTo>
                  <a:lnTo>
                    <a:pt x="2882" y="7031"/>
                  </a:lnTo>
                  <a:lnTo>
                    <a:pt x="2660" y="6936"/>
                  </a:lnTo>
                  <a:cubicBezTo>
                    <a:pt x="1489" y="6429"/>
                    <a:pt x="729" y="5257"/>
                    <a:pt x="729" y="3959"/>
                  </a:cubicBezTo>
                  <a:cubicBezTo>
                    <a:pt x="729" y="2154"/>
                    <a:pt x="2185" y="697"/>
                    <a:pt x="3959" y="697"/>
                  </a:cubicBezTo>
                  <a:close/>
                  <a:moveTo>
                    <a:pt x="5067" y="9406"/>
                  </a:moveTo>
                  <a:lnTo>
                    <a:pt x="5067" y="10166"/>
                  </a:lnTo>
                  <a:lnTo>
                    <a:pt x="2882" y="10166"/>
                  </a:lnTo>
                  <a:lnTo>
                    <a:pt x="2882" y="9406"/>
                  </a:lnTo>
                  <a:close/>
                  <a:moveTo>
                    <a:pt x="3990" y="0"/>
                  </a:moveTo>
                  <a:cubicBezTo>
                    <a:pt x="1774" y="0"/>
                    <a:pt x="0" y="1774"/>
                    <a:pt x="0" y="3959"/>
                  </a:cubicBezTo>
                  <a:cubicBezTo>
                    <a:pt x="0" y="5447"/>
                    <a:pt x="824" y="6841"/>
                    <a:pt x="2154" y="7506"/>
                  </a:cubicBezTo>
                  <a:lnTo>
                    <a:pt x="2154" y="8678"/>
                  </a:lnTo>
                  <a:lnTo>
                    <a:pt x="1425" y="8678"/>
                  </a:lnTo>
                  <a:lnTo>
                    <a:pt x="1425" y="9406"/>
                  </a:lnTo>
                  <a:lnTo>
                    <a:pt x="2154" y="9406"/>
                  </a:lnTo>
                  <a:lnTo>
                    <a:pt x="2154" y="10895"/>
                  </a:lnTo>
                  <a:lnTo>
                    <a:pt x="5796" y="10895"/>
                  </a:lnTo>
                  <a:lnTo>
                    <a:pt x="5796" y="9406"/>
                  </a:lnTo>
                  <a:lnTo>
                    <a:pt x="6524" y="9406"/>
                  </a:lnTo>
                  <a:lnTo>
                    <a:pt x="6524" y="8678"/>
                  </a:lnTo>
                  <a:lnTo>
                    <a:pt x="5796" y="8678"/>
                  </a:lnTo>
                  <a:lnTo>
                    <a:pt x="5796" y="7506"/>
                  </a:lnTo>
                  <a:cubicBezTo>
                    <a:pt x="7126" y="6841"/>
                    <a:pt x="7949" y="5447"/>
                    <a:pt x="7949" y="3959"/>
                  </a:cubicBezTo>
                  <a:cubicBezTo>
                    <a:pt x="7949" y="1774"/>
                    <a:pt x="6176" y="0"/>
                    <a:pt x="399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14" name="Google Shape;212;p15">
            <a:extLst>
              <a:ext uri="{FF2B5EF4-FFF2-40B4-BE49-F238E27FC236}">
                <a16:creationId xmlns:a16="http://schemas.microsoft.com/office/drawing/2014/main" id="{8B9D726D-13C3-53A9-B3B7-B99F9AE46FA1}"/>
              </a:ext>
            </a:extLst>
          </p:cNvPr>
          <p:cNvSpPr/>
          <p:nvPr/>
        </p:nvSpPr>
        <p:spPr>
          <a:xfrm>
            <a:off x="4468612" y="7956523"/>
            <a:ext cx="1808134" cy="1499483"/>
          </a:xfrm>
          <a:custGeom>
            <a:avLst/>
            <a:gdLst/>
            <a:ahLst/>
            <a:cxnLst/>
            <a:rect l="l" t="t" r="r" b="b"/>
            <a:pathLst>
              <a:path w="52414" h="45383" extrusionOk="0">
                <a:moveTo>
                  <a:pt x="13112" y="1"/>
                </a:moveTo>
                <a:lnTo>
                  <a:pt x="1" y="22707"/>
                </a:lnTo>
                <a:lnTo>
                  <a:pt x="13112" y="45382"/>
                </a:lnTo>
                <a:lnTo>
                  <a:pt x="39302" y="45382"/>
                </a:lnTo>
                <a:lnTo>
                  <a:pt x="52413" y="22707"/>
                </a:lnTo>
                <a:lnTo>
                  <a:pt x="39302" y="1"/>
                </a:lnTo>
                <a:close/>
              </a:path>
            </a:pathLst>
          </a:custGeom>
          <a:solidFill>
            <a:srgbClr val="5BCFC5"/>
          </a:solidFill>
          <a:ln>
            <a:solidFill>
              <a:srgbClr val="00487E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315" name="Google Shape;213;p15">
            <a:extLst>
              <a:ext uri="{FF2B5EF4-FFF2-40B4-BE49-F238E27FC236}">
                <a16:creationId xmlns:a16="http://schemas.microsoft.com/office/drawing/2014/main" id="{191481CD-BF43-B189-F225-48DE3FC525F1}"/>
              </a:ext>
            </a:extLst>
          </p:cNvPr>
          <p:cNvGrpSpPr/>
          <p:nvPr/>
        </p:nvGrpSpPr>
        <p:grpSpPr>
          <a:xfrm>
            <a:off x="5056771" y="7494207"/>
            <a:ext cx="425274" cy="464699"/>
            <a:chOff x="1615244" y="2601507"/>
            <a:chExt cx="400741" cy="403972"/>
          </a:xfrm>
          <a:solidFill>
            <a:srgbClr val="00487E"/>
          </a:solidFill>
        </p:grpSpPr>
        <p:sp>
          <p:nvSpPr>
            <p:cNvPr id="316" name="Google Shape;214;p15">
              <a:extLst>
                <a:ext uri="{FF2B5EF4-FFF2-40B4-BE49-F238E27FC236}">
                  <a16:creationId xmlns:a16="http://schemas.microsoft.com/office/drawing/2014/main" id="{187F8579-9F1F-DC09-0EB0-8282DDFE6346}"/>
                </a:ext>
              </a:extLst>
            </p:cNvPr>
            <p:cNvSpPr/>
            <p:nvPr/>
          </p:nvSpPr>
          <p:spPr>
            <a:xfrm>
              <a:off x="1951065" y="2626363"/>
              <a:ext cx="57699" cy="44577"/>
            </a:xfrm>
            <a:custGeom>
              <a:avLst/>
              <a:gdLst/>
              <a:ahLst/>
              <a:cxnLst/>
              <a:rect l="l" t="t" r="r" b="b"/>
              <a:pathLst>
                <a:path w="1774" h="1363" extrusionOk="0">
                  <a:moveTo>
                    <a:pt x="1457" y="0"/>
                  </a:moveTo>
                  <a:lnTo>
                    <a:pt x="0" y="729"/>
                  </a:lnTo>
                  <a:lnTo>
                    <a:pt x="348" y="1362"/>
                  </a:lnTo>
                  <a:lnTo>
                    <a:pt x="1774" y="634"/>
                  </a:lnTo>
                  <a:lnTo>
                    <a:pt x="145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7" name="Google Shape;215;p15">
              <a:extLst>
                <a:ext uri="{FF2B5EF4-FFF2-40B4-BE49-F238E27FC236}">
                  <a16:creationId xmlns:a16="http://schemas.microsoft.com/office/drawing/2014/main" id="{1EE3DE4E-2697-D52A-7864-E5F2977EFF12}"/>
                </a:ext>
              </a:extLst>
            </p:cNvPr>
            <p:cNvSpPr/>
            <p:nvPr/>
          </p:nvSpPr>
          <p:spPr>
            <a:xfrm>
              <a:off x="1951065" y="2792079"/>
              <a:ext cx="57699" cy="44577"/>
            </a:xfrm>
            <a:custGeom>
              <a:avLst/>
              <a:gdLst/>
              <a:ahLst/>
              <a:cxnLst/>
              <a:rect l="l" t="t" r="r" b="b"/>
              <a:pathLst>
                <a:path w="1774" h="1363" extrusionOk="0">
                  <a:moveTo>
                    <a:pt x="348" y="1"/>
                  </a:moveTo>
                  <a:lnTo>
                    <a:pt x="0" y="634"/>
                  </a:lnTo>
                  <a:lnTo>
                    <a:pt x="1457" y="1362"/>
                  </a:lnTo>
                  <a:lnTo>
                    <a:pt x="1774" y="697"/>
                  </a:lnTo>
                  <a:lnTo>
                    <a:pt x="3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8" name="Google Shape;216;p15">
              <a:extLst>
                <a:ext uri="{FF2B5EF4-FFF2-40B4-BE49-F238E27FC236}">
                  <a16:creationId xmlns:a16="http://schemas.microsoft.com/office/drawing/2014/main" id="{76D4417E-4C5F-9246-472F-B6CB167C7EE8}"/>
                </a:ext>
              </a:extLst>
            </p:cNvPr>
            <p:cNvSpPr/>
            <p:nvPr/>
          </p:nvSpPr>
          <p:spPr>
            <a:xfrm>
              <a:off x="1968563" y="2719572"/>
              <a:ext cx="47421" cy="23875"/>
            </a:xfrm>
            <a:custGeom>
              <a:avLst/>
              <a:gdLst/>
              <a:ahLst/>
              <a:cxnLst/>
              <a:rect l="l" t="t" r="r" b="b"/>
              <a:pathLst>
                <a:path w="1458" h="730" extrusionOk="0">
                  <a:moveTo>
                    <a:pt x="0" y="1"/>
                  </a:moveTo>
                  <a:lnTo>
                    <a:pt x="0" y="729"/>
                  </a:lnTo>
                  <a:lnTo>
                    <a:pt x="1457" y="729"/>
                  </a:lnTo>
                  <a:lnTo>
                    <a:pt x="145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9" name="Google Shape;217;p15">
              <a:extLst>
                <a:ext uri="{FF2B5EF4-FFF2-40B4-BE49-F238E27FC236}">
                  <a16:creationId xmlns:a16="http://schemas.microsoft.com/office/drawing/2014/main" id="{CEC9E24F-157D-9831-ABAA-0D2A62E26D98}"/>
                </a:ext>
              </a:extLst>
            </p:cNvPr>
            <p:cNvSpPr/>
            <p:nvPr/>
          </p:nvSpPr>
          <p:spPr>
            <a:xfrm>
              <a:off x="1622465" y="2626363"/>
              <a:ext cx="57732" cy="44577"/>
            </a:xfrm>
            <a:custGeom>
              <a:avLst/>
              <a:gdLst/>
              <a:ahLst/>
              <a:cxnLst/>
              <a:rect l="l" t="t" r="r" b="b"/>
              <a:pathLst>
                <a:path w="1775" h="1363" extrusionOk="0">
                  <a:moveTo>
                    <a:pt x="317" y="0"/>
                  </a:moveTo>
                  <a:lnTo>
                    <a:pt x="1" y="634"/>
                  </a:lnTo>
                  <a:lnTo>
                    <a:pt x="1426" y="1362"/>
                  </a:lnTo>
                  <a:lnTo>
                    <a:pt x="1774" y="697"/>
                  </a:lnTo>
                  <a:lnTo>
                    <a:pt x="31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0" name="Google Shape;218;p15">
              <a:extLst>
                <a:ext uri="{FF2B5EF4-FFF2-40B4-BE49-F238E27FC236}">
                  <a16:creationId xmlns:a16="http://schemas.microsoft.com/office/drawing/2014/main" id="{62C96A90-931E-A8D3-4C80-E31C9079E541}"/>
                </a:ext>
              </a:extLst>
            </p:cNvPr>
            <p:cNvSpPr/>
            <p:nvPr/>
          </p:nvSpPr>
          <p:spPr>
            <a:xfrm>
              <a:off x="1622465" y="2792079"/>
              <a:ext cx="57732" cy="44577"/>
            </a:xfrm>
            <a:custGeom>
              <a:avLst/>
              <a:gdLst/>
              <a:ahLst/>
              <a:cxnLst/>
              <a:rect l="l" t="t" r="r" b="b"/>
              <a:pathLst>
                <a:path w="1775" h="1363" extrusionOk="0">
                  <a:moveTo>
                    <a:pt x="1426" y="1"/>
                  </a:moveTo>
                  <a:lnTo>
                    <a:pt x="1" y="697"/>
                  </a:lnTo>
                  <a:lnTo>
                    <a:pt x="317" y="1362"/>
                  </a:lnTo>
                  <a:lnTo>
                    <a:pt x="1774" y="634"/>
                  </a:lnTo>
                  <a:lnTo>
                    <a:pt x="142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1" name="Google Shape;219;p15">
              <a:extLst>
                <a:ext uri="{FF2B5EF4-FFF2-40B4-BE49-F238E27FC236}">
                  <a16:creationId xmlns:a16="http://schemas.microsoft.com/office/drawing/2014/main" id="{054A4000-2AC8-E87E-2943-95F9CFC7FC9D}"/>
                </a:ext>
              </a:extLst>
            </p:cNvPr>
            <p:cNvSpPr/>
            <p:nvPr/>
          </p:nvSpPr>
          <p:spPr>
            <a:xfrm>
              <a:off x="1615244" y="2719572"/>
              <a:ext cx="47421" cy="23875"/>
            </a:xfrm>
            <a:custGeom>
              <a:avLst/>
              <a:gdLst/>
              <a:ahLst/>
              <a:cxnLst/>
              <a:rect l="l" t="t" r="r" b="b"/>
              <a:pathLst>
                <a:path w="1458" h="730" extrusionOk="0">
                  <a:moveTo>
                    <a:pt x="1" y="1"/>
                  </a:moveTo>
                  <a:lnTo>
                    <a:pt x="1" y="729"/>
                  </a:lnTo>
                  <a:lnTo>
                    <a:pt x="1458" y="729"/>
                  </a:lnTo>
                  <a:lnTo>
                    <a:pt x="145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2" name="Google Shape;220;p15">
              <a:extLst>
                <a:ext uri="{FF2B5EF4-FFF2-40B4-BE49-F238E27FC236}">
                  <a16:creationId xmlns:a16="http://schemas.microsoft.com/office/drawing/2014/main" id="{923BF46C-69CB-289F-D1BE-258CAA04E213}"/>
                </a:ext>
              </a:extLst>
            </p:cNvPr>
            <p:cNvSpPr/>
            <p:nvPr/>
          </p:nvSpPr>
          <p:spPr>
            <a:xfrm>
              <a:off x="1780081" y="2981604"/>
              <a:ext cx="71100" cy="23875"/>
            </a:xfrm>
            <a:custGeom>
              <a:avLst/>
              <a:gdLst/>
              <a:ahLst/>
              <a:cxnLst/>
              <a:rect l="l" t="t" r="r" b="b"/>
              <a:pathLst>
                <a:path w="2186" h="730" extrusionOk="0">
                  <a:moveTo>
                    <a:pt x="0" y="1"/>
                  </a:moveTo>
                  <a:lnTo>
                    <a:pt x="0" y="729"/>
                  </a:lnTo>
                  <a:lnTo>
                    <a:pt x="2185" y="729"/>
                  </a:lnTo>
                  <a:lnTo>
                    <a:pt x="218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3" name="Google Shape;221;p15">
              <a:extLst>
                <a:ext uri="{FF2B5EF4-FFF2-40B4-BE49-F238E27FC236}">
                  <a16:creationId xmlns:a16="http://schemas.microsoft.com/office/drawing/2014/main" id="{1F0EDDB6-9890-FCBB-0470-95E68AECAE34}"/>
                </a:ext>
              </a:extLst>
            </p:cNvPr>
            <p:cNvSpPr/>
            <p:nvPr/>
          </p:nvSpPr>
          <p:spPr>
            <a:xfrm>
              <a:off x="1686344" y="2601507"/>
              <a:ext cx="258574" cy="356321"/>
            </a:xfrm>
            <a:custGeom>
              <a:avLst/>
              <a:gdLst/>
              <a:ahLst/>
              <a:cxnLst/>
              <a:rect l="l" t="t" r="r" b="b"/>
              <a:pathLst>
                <a:path w="7950" h="10895" extrusionOk="0">
                  <a:moveTo>
                    <a:pt x="3990" y="4339"/>
                  </a:moveTo>
                  <a:cubicBezTo>
                    <a:pt x="4180" y="4339"/>
                    <a:pt x="4339" y="4497"/>
                    <a:pt x="4339" y="4687"/>
                  </a:cubicBezTo>
                  <a:cubicBezTo>
                    <a:pt x="4339" y="4877"/>
                    <a:pt x="4180" y="5036"/>
                    <a:pt x="3990" y="5036"/>
                  </a:cubicBezTo>
                  <a:cubicBezTo>
                    <a:pt x="3769" y="5036"/>
                    <a:pt x="3610" y="4877"/>
                    <a:pt x="3610" y="4687"/>
                  </a:cubicBezTo>
                  <a:cubicBezTo>
                    <a:pt x="3610" y="4497"/>
                    <a:pt x="3769" y="4339"/>
                    <a:pt x="3990" y="4339"/>
                  </a:cubicBezTo>
                  <a:close/>
                  <a:moveTo>
                    <a:pt x="3959" y="697"/>
                  </a:moveTo>
                  <a:cubicBezTo>
                    <a:pt x="5764" y="697"/>
                    <a:pt x="7221" y="2154"/>
                    <a:pt x="7221" y="3959"/>
                  </a:cubicBezTo>
                  <a:cubicBezTo>
                    <a:pt x="7221" y="5257"/>
                    <a:pt x="6461" y="6429"/>
                    <a:pt x="5289" y="6936"/>
                  </a:cubicBezTo>
                  <a:lnTo>
                    <a:pt x="5067" y="7031"/>
                  </a:lnTo>
                  <a:lnTo>
                    <a:pt x="5067" y="8678"/>
                  </a:lnTo>
                  <a:lnTo>
                    <a:pt x="4339" y="8678"/>
                  </a:lnTo>
                  <a:lnTo>
                    <a:pt x="4339" y="5701"/>
                  </a:lnTo>
                  <a:cubicBezTo>
                    <a:pt x="4750" y="5574"/>
                    <a:pt x="5067" y="5162"/>
                    <a:pt x="5067" y="4687"/>
                  </a:cubicBezTo>
                  <a:cubicBezTo>
                    <a:pt x="5067" y="4086"/>
                    <a:pt x="4560" y="3611"/>
                    <a:pt x="3990" y="3611"/>
                  </a:cubicBezTo>
                  <a:cubicBezTo>
                    <a:pt x="3389" y="3611"/>
                    <a:pt x="2882" y="4086"/>
                    <a:pt x="2882" y="4687"/>
                  </a:cubicBezTo>
                  <a:cubicBezTo>
                    <a:pt x="2882" y="5162"/>
                    <a:pt x="3199" y="5574"/>
                    <a:pt x="3610" y="5701"/>
                  </a:cubicBezTo>
                  <a:lnTo>
                    <a:pt x="3610" y="8678"/>
                  </a:lnTo>
                  <a:lnTo>
                    <a:pt x="2882" y="8678"/>
                  </a:lnTo>
                  <a:lnTo>
                    <a:pt x="2882" y="7031"/>
                  </a:lnTo>
                  <a:lnTo>
                    <a:pt x="2660" y="6936"/>
                  </a:lnTo>
                  <a:cubicBezTo>
                    <a:pt x="1489" y="6429"/>
                    <a:pt x="729" y="5257"/>
                    <a:pt x="729" y="3959"/>
                  </a:cubicBezTo>
                  <a:cubicBezTo>
                    <a:pt x="729" y="2154"/>
                    <a:pt x="2185" y="697"/>
                    <a:pt x="3959" y="697"/>
                  </a:cubicBezTo>
                  <a:close/>
                  <a:moveTo>
                    <a:pt x="5067" y="9406"/>
                  </a:moveTo>
                  <a:lnTo>
                    <a:pt x="5067" y="10166"/>
                  </a:lnTo>
                  <a:lnTo>
                    <a:pt x="2882" y="10166"/>
                  </a:lnTo>
                  <a:lnTo>
                    <a:pt x="2882" y="9406"/>
                  </a:lnTo>
                  <a:close/>
                  <a:moveTo>
                    <a:pt x="3990" y="0"/>
                  </a:moveTo>
                  <a:cubicBezTo>
                    <a:pt x="1774" y="0"/>
                    <a:pt x="0" y="1774"/>
                    <a:pt x="0" y="3959"/>
                  </a:cubicBezTo>
                  <a:cubicBezTo>
                    <a:pt x="0" y="5447"/>
                    <a:pt x="824" y="6841"/>
                    <a:pt x="2154" y="7506"/>
                  </a:cubicBezTo>
                  <a:lnTo>
                    <a:pt x="2154" y="8678"/>
                  </a:lnTo>
                  <a:lnTo>
                    <a:pt x="1425" y="8678"/>
                  </a:lnTo>
                  <a:lnTo>
                    <a:pt x="1425" y="9406"/>
                  </a:lnTo>
                  <a:lnTo>
                    <a:pt x="2154" y="9406"/>
                  </a:lnTo>
                  <a:lnTo>
                    <a:pt x="2154" y="10895"/>
                  </a:lnTo>
                  <a:lnTo>
                    <a:pt x="5796" y="10895"/>
                  </a:lnTo>
                  <a:lnTo>
                    <a:pt x="5796" y="9406"/>
                  </a:lnTo>
                  <a:lnTo>
                    <a:pt x="6524" y="9406"/>
                  </a:lnTo>
                  <a:lnTo>
                    <a:pt x="6524" y="8678"/>
                  </a:lnTo>
                  <a:lnTo>
                    <a:pt x="5796" y="8678"/>
                  </a:lnTo>
                  <a:lnTo>
                    <a:pt x="5796" y="7506"/>
                  </a:lnTo>
                  <a:cubicBezTo>
                    <a:pt x="7126" y="6841"/>
                    <a:pt x="7949" y="5447"/>
                    <a:pt x="7949" y="3959"/>
                  </a:cubicBezTo>
                  <a:cubicBezTo>
                    <a:pt x="7949" y="1774"/>
                    <a:pt x="6176" y="0"/>
                    <a:pt x="399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24" name="กล่องข้อความ 323">
            <a:extLst>
              <a:ext uri="{FF2B5EF4-FFF2-40B4-BE49-F238E27FC236}">
                <a16:creationId xmlns:a16="http://schemas.microsoft.com/office/drawing/2014/main" id="{73774B9C-B88D-A2D8-53DF-50E69B3CE65F}"/>
              </a:ext>
            </a:extLst>
          </p:cNvPr>
          <p:cNvSpPr txBox="1"/>
          <p:nvPr/>
        </p:nvSpPr>
        <p:spPr>
          <a:xfrm>
            <a:off x="2915127" y="7908314"/>
            <a:ext cx="13785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ต่อยอดงานวิจัย</a:t>
            </a:r>
          </a:p>
        </p:txBody>
      </p:sp>
      <p:sp>
        <p:nvSpPr>
          <p:cNvPr id="325" name="กล่องข้อความ 324">
            <a:extLst>
              <a:ext uri="{FF2B5EF4-FFF2-40B4-BE49-F238E27FC236}">
                <a16:creationId xmlns:a16="http://schemas.microsoft.com/office/drawing/2014/main" id="{D7964B61-57A4-AC0E-F741-D005110B83AD}"/>
              </a:ext>
            </a:extLst>
          </p:cNvPr>
          <p:cNvSpPr txBox="1"/>
          <p:nvPr/>
        </p:nvSpPr>
        <p:spPr>
          <a:xfrm>
            <a:off x="4683460" y="7986256"/>
            <a:ext cx="13785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ต่อยอดนวัตกรรม</a:t>
            </a:r>
          </a:p>
        </p:txBody>
      </p:sp>
    </p:spTree>
    <p:extLst>
      <p:ext uri="{BB962C8B-B14F-4D97-AF65-F5344CB8AC3E}">
        <p14:creationId xmlns:p14="http://schemas.microsoft.com/office/powerpoint/2010/main" val="2824461481"/>
      </p:ext>
    </p:extLst>
  </p:cSld>
  <p:clrMapOvr>
    <a:masterClrMapping/>
  </p:clrMapOvr>
  <p:transition spd="slow">
    <p:wipe dir="d"/>
  </p:transition>
</p:sld>
</file>

<file path=ppt/theme/theme1.xml><?xml version="1.0" encoding="utf-8"?>
<a:theme xmlns:a="http://schemas.openxmlformats.org/drawingml/2006/main" name="แผนความเป็นเลิ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งานนำเสนอ5" id="{0077291A-4D2C-41B0-A1CB-46F7DDBB17BF}" vid="{F4AE49EE-4BBC-4F48-BF3D-1089FE348F02}"/>
    </a:ext>
  </a:extLst>
</a:theme>
</file>

<file path=ppt/theme/theme2.xml><?xml version="1.0" encoding="utf-8"?>
<a:theme xmlns:a="http://schemas.openxmlformats.org/drawingml/2006/main" name="1_Contents Slide Master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DD2D9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ontents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AEB8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แบบสีฟ้า</Template>
  <TotalTime>1289</TotalTime>
  <Words>155</Words>
  <Application>Microsoft Office PowerPoint</Application>
  <PresentationFormat>กระดาษ A4 (210x297 มม.)</PresentationFormat>
  <Paragraphs>34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10</vt:i4>
      </vt:variant>
      <vt:variant>
        <vt:lpstr>ธีม</vt:lpstr>
      </vt:variant>
      <vt:variant>
        <vt:i4>3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15" baseType="lpstr">
      <vt:lpstr>맑은 고딕</vt:lpstr>
      <vt:lpstr>Angsana New</vt:lpstr>
      <vt:lpstr>Arial</vt:lpstr>
      <vt:lpstr>Arial Unicode MS</vt:lpstr>
      <vt:lpstr>Calibri</vt:lpstr>
      <vt:lpstr>Calibri Light</vt:lpstr>
      <vt:lpstr>Cordia New</vt:lpstr>
      <vt:lpstr>Fira Sans Extra Condensed Medium</vt:lpstr>
      <vt:lpstr>Roboto</vt:lpstr>
      <vt:lpstr>TH SarabunPSK</vt:lpstr>
      <vt:lpstr>แผนความเป็นเลิศ</vt:lpstr>
      <vt:lpstr>1_Contents Slide Master</vt:lpstr>
      <vt:lpstr>Contents Slide Master</vt:lpstr>
      <vt:lpstr>งานนำเสนอ PowerPoint</vt:lpstr>
      <vt:lpstr>งานนำเสนอ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ASUS</cp:lastModifiedBy>
  <cp:revision>116</cp:revision>
  <cp:lastPrinted>2023-09-22T04:08:03Z</cp:lastPrinted>
  <dcterms:created xsi:type="dcterms:W3CDTF">2021-11-29T07:01:40Z</dcterms:created>
  <dcterms:modified xsi:type="dcterms:W3CDTF">2024-01-17T07:23:23Z</dcterms:modified>
</cp:coreProperties>
</file>