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288F-0E65-4EEE-9184-2C2B6C88BEBC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47A9-7B75-43B6-A2A8-901169B58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6622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288F-0E65-4EEE-9184-2C2B6C88BEBC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47A9-7B75-43B6-A2A8-901169B58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5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288F-0E65-4EEE-9184-2C2B6C88BEBC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47A9-7B75-43B6-A2A8-901169B58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29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054133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1829137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6714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2140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EF70765A-4598-4D75-8EBE-B820808F65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Our Team LAYOUT</a:t>
            </a:r>
          </a:p>
        </p:txBody>
      </p:sp>
      <p:sp>
        <p:nvSpPr>
          <p:cNvPr id="4" name="그림 개체 틀 2">
            <a:extLst>
              <a:ext uri="{FF2B5EF4-FFF2-40B4-BE49-F238E27FC236}">
                <a16:creationId xmlns:a16="http://schemas.microsoft.com/office/drawing/2014/main" id="{DBDCB275-296E-43B0-B18C-F7275976A488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903133" y="1792223"/>
            <a:ext cx="1728000" cy="2198621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0B607A-7F53-481C-BB55-55C78BA1AD6C}"/>
              </a:ext>
            </a:extLst>
          </p:cNvPr>
          <p:cNvSpPr/>
          <p:nvPr userDrawn="1"/>
        </p:nvSpPr>
        <p:spPr>
          <a:xfrm>
            <a:off x="2630921" y="1787411"/>
            <a:ext cx="1728000" cy="220824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  <p:sp>
        <p:nvSpPr>
          <p:cNvPr id="6" name="그림 개체 틀 2">
            <a:extLst>
              <a:ext uri="{FF2B5EF4-FFF2-40B4-BE49-F238E27FC236}">
                <a16:creationId xmlns:a16="http://schemas.microsoft.com/office/drawing/2014/main" id="{467F40C9-989E-47A5-B800-F6375EAAFA45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4358709" y="1792223"/>
            <a:ext cx="1728000" cy="2198621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D17EF08-C96C-41C3-A803-A8E81CACD596}"/>
              </a:ext>
            </a:extLst>
          </p:cNvPr>
          <p:cNvSpPr/>
          <p:nvPr userDrawn="1"/>
        </p:nvSpPr>
        <p:spPr>
          <a:xfrm>
            <a:off x="6086497" y="1787411"/>
            <a:ext cx="1728000" cy="220824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  <p:sp>
        <p:nvSpPr>
          <p:cNvPr id="8" name="그림 개체 틀 2">
            <a:extLst>
              <a:ext uri="{FF2B5EF4-FFF2-40B4-BE49-F238E27FC236}">
                <a16:creationId xmlns:a16="http://schemas.microsoft.com/office/drawing/2014/main" id="{74F0F785-17C4-4E46-9A79-84751DD29CA6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7814285" y="1792223"/>
            <a:ext cx="1728000" cy="2198621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CBF34B5-4F48-4874-BE9D-CBA98193C587}"/>
              </a:ext>
            </a:extLst>
          </p:cNvPr>
          <p:cNvSpPr/>
          <p:nvPr userDrawn="1"/>
        </p:nvSpPr>
        <p:spPr>
          <a:xfrm>
            <a:off x="9542072" y="1787411"/>
            <a:ext cx="1728000" cy="22082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  <p:sp>
        <p:nvSpPr>
          <p:cNvPr id="10" name="그림 개체 틀 2">
            <a:extLst>
              <a:ext uri="{FF2B5EF4-FFF2-40B4-BE49-F238E27FC236}">
                <a16:creationId xmlns:a16="http://schemas.microsoft.com/office/drawing/2014/main" id="{F151292A-A328-40A6-ABD1-A73E114D7BCA}"/>
              </a:ext>
            </a:extLst>
          </p:cNvPr>
          <p:cNvSpPr>
            <a:spLocks noGrp="1"/>
          </p:cNvSpPr>
          <p:nvPr>
            <p:ph type="pic" sz="quarter" idx="51" hasCustomPrompt="1"/>
          </p:nvPr>
        </p:nvSpPr>
        <p:spPr>
          <a:xfrm>
            <a:off x="9541435" y="4000468"/>
            <a:ext cx="1728000" cy="2198621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40B435-82F3-4197-8E82-912E1F28C593}"/>
              </a:ext>
            </a:extLst>
          </p:cNvPr>
          <p:cNvSpPr/>
          <p:nvPr userDrawn="1"/>
        </p:nvSpPr>
        <p:spPr>
          <a:xfrm>
            <a:off x="902921" y="3990844"/>
            <a:ext cx="1728000" cy="220824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  <p:sp>
        <p:nvSpPr>
          <p:cNvPr id="12" name="그림 개체 틀 2">
            <a:extLst>
              <a:ext uri="{FF2B5EF4-FFF2-40B4-BE49-F238E27FC236}">
                <a16:creationId xmlns:a16="http://schemas.microsoft.com/office/drawing/2014/main" id="{19709F72-4285-4626-9261-9DC7E66C2052}"/>
              </a:ext>
            </a:extLst>
          </p:cNvPr>
          <p:cNvSpPr>
            <a:spLocks noGrp="1"/>
          </p:cNvSpPr>
          <p:nvPr>
            <p:ph type="pic" sz="quarter" idx="52" hasCustomPrompt="1"/>
          </p:nvPr>
        </p:nvSpPr>
        <p:spPr>
          <a:xfrm>
            <a:off x="2630709" y="3995656"/>
            <a:ext cx="1728000" cy="2198621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23825A1-59E2-44A9-95B7-6AC7D95C9E72}"/>
              </a:ext>
            </a:extLst>
          </p:cNvPr>
          <p:cNvSpPr/>
          <p:nvPr userDrawn="1"/>
        </p:nvSpPr>
        <p:spPr>
          <a:xfrm>
            <a:off x="4358497" y="3990844"/>
            <a:ext cx="1728000" cy="220824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  <p:sp>
        <p:nvSpPr>
          <p:cNvPr id="14" name="그림 개체 틀 2">
            <a:extLst>
              <a:ext uri="{FF2B5EF4-FFF2-40B4-BE49-F238E27FC236}">
                <a16:creationId xmlns:a16="http://schemas.microsoft.com/office/drawing/2014/main" id="{EB4DE102-538D-4221-81DD-3B6A54C5FA25}"/>
              </a:ext>
            </a:extLst>
          </p:cNvPr>
          <p:cNvSpPr>
            <a:spLocks noGrp="1"/>
          </p:cNvSpPr>
          <p:nvPr>
            <p:ph type="pic" sz="quarter" idx="53" hasCustomPrompt="1"/>
          </p:nvPr>
        </p:nvSpPr>
        <p:spPr>
          <a:xfrm>
            <a:off x="6086285" y="3995656"/>
            <a:ext cx="1728000" cy="2198621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anchor="ctr"/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CC35CF-F6F8-44EA-81C0-C116DDD130E1}"/>
              </a:ext>
            </a:extLst>
          </p:cNvPr>
          <p:cNvSpPr/>
          <p:nvPr userDrawn="1"/>
        </p:nvSpPr>
        <p:spPr>
          <a:xfrm>
            <a:off x="7814072" y="3990844"/>
            <a:ext cx="1728000" cy="220824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3015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C1EC9BC-0799-46BD-9378-0B95A5781582}"/>
              </a:ext>
            </a:extLst>
          </p:cNvPr>
          <p:cNvSpPr/>
          <p:nvPr userDrawn="1"/>
        </p:nvSpPr>
        <p:spPr>
          <a:xfrm>
            <a:off x="826852" y="0"/>
            <a:ext cx="4562272" cy="417316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F79C132-0EA5-43C2-B798-0B004993B432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2490281" y="3287949"/>
            <a:ext cx="8874868" cy="292235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 algn="ctr">
              <a:buNone/>
              <a:defRPr lang="ko-KR" altLang="en-US" sz="18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34837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98987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A7C6B2FE-17F7-485E-B22D-E4EEB4AB55A8}"/>
              </a:ext>
            </a:extLst>
          </p:cNvPr>
          <p:cNvSpPr/>
          <p:nvPr userDrawn="1"/>
        </p:nvSpPr>
        <p:spPr>
          <a:xfrm>
            <a:off x="6096000" y="1134290"/>
            <a:ext cx="5529944" cy="2749733"/>
          </a:xfrm>
          <a:prstGeom prst="frame">
            <a:avLst>
              <a:gd name="adj1" fmla="val 1388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F4968FF8-9F9B-469A-A570-1DE2141AB91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8299269" y="-1"/>
            <a:ext cx="3017520" cy="3648891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buNone/>
              <a:defRPr lang="ko-KR" altLang="en-US" sz="1600" dirty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r>
              <a:rPr lang="en-US" altLang="ko-KR" dirty="0"/>
              <a:t>Place Your Picture Here </a:t>
            </a:r>
          </a:p>
        </p:txBody>
      </p:sp>
      <p:sp>
        <p:nvSpPr>
          <p:cNvPr id="4" name="Picture Placeholder 6">
            <a:extLst>
              <a:ext uri="{FF2B5EF4-FFF2-40B4-BE49-F238E27FC236}">
                <a16:creationId xmlns:a16="http://schemas.microsoft.com/office/drawing/2014/main" id="{22D1A9E3-4225-44AE-BA52-1E452D87F5BE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75211" y="659332"/>
            <a:ext cx="4380956" cy="5840819"/>
          </a:xfrm>
          <a:prstGeom prst="rect">
            <a:avLst/>
          </a:prstGeom>
          <a:solidFill>
            <a:schemeClr val="bg1">
              <a:lumMod val="95000"/>
            </a:schemeClr>
          </a:solidFill>
          <a:ln w="152400">
            <a:noFill/>
          </a:ln>
          <a:effectLst/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47544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288F-0E65-4EEE-9184-2C2B6C88BEBC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47A9-7B75-43B6-A2A8-901169B58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978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4738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226135C-08ED-4CBB-A113-527CDFCEA14B}"/>
              </a:ext>
            </a:extLst>
          </p:cNvPr>
          <p:cNvSpPr/>
          <p:nvPr userDrawn="1"/>
        </p:nvSpPr>
        <p:spPr>
          <a:xfrm>
            <a:off x="0" y="2303253"/>
            <a:ext cx="12192000" cy="22514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Arial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B6E62AE-A249-4D6A-B9A5-A315F2CCF797}"/>
              </a:ext>
            </a:extLst>
          </p:cNvPr>
          <p:cNvSpPr/>
          <p:nvPr userDrawn="1"/>
        </p:nvSpPr>
        <p:spPr>
          <a:xfrm>
            <a:off x="0" y="4592128"/>
            <a:ext cx="12192000" cy="1035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05B2C6-1DCE-49DF-9825-D42EEE7D750C}"/>
              </a:ext>
            </a:extLst>
          </p:cNvPr>
          <p:cNvSpPr/>
          <p:nvPr userDrawn="1"/>
        </p:nvSpPr>
        <p:spPr>
          <a:xfrm>
            <a:off x="0" y="2162355"/>
            <a:ext cx="12192000" cy="10351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3" name="Picture Placeholder 11">
            <a:extLst>
              <a:ext uri="{FF2B5EF4-FFF2-40B4-BE49-F238E27FC236}">
                <a16:creationId xmlns:a16="http://schemas.microsoft.com/office/drawing/2014/main" id="{F43A1ED7-4953-4724-B2B6-9B5DE9AD6533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961516" y="573702"/>
            <a:ext cx="4468483" cy="5710596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/>
            </a:lvl1pPr>
          </a:lstStyle>
          <a:p>
            <a:r>
              <a:rPr lang="en-US" altLang="ko-KR" dirty="0"/>
              <a:t>Your Picture Here And Send To Back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2584896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970224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val 27">
            <a:extLst>
              <a:ext uri="{FF2B5EF4-FFF2-40B4-BE49-F238E27FC236}">
                <a16:creationId xmlns:a16="http://schemas.microsoft.com/office/drawing/2014/main" id="{76CD5A9F-F718-4B47-8001-20B00EE535FC}"/>
              </a:ext>
            </a:extLst>
          </p:cNvPr>
          <p:cNvSpPr/>
          <p:nvPr userDrawn="1"/>
        </p:nvSpPr>
        <p:spPr>
          <a:xfrm>
            <a:off x="7180382" y="5929256"/>
            <a:ext cx="5085794" cy="51516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B64D9F3-17EE-43A0-A442-CA964B901A85}"/>
              </a:ext>
            </a:extLst>
          </p:cNvPr>
          <p:cNvGrpSpPr/>
          <p:nvPr userDrawn="1"/>
        </p:nvGrpSpPr>
        <p:grpSpPr>
          <a:xfrm>
            <a:off x="7965993" y="1722699"/>
            <a:ext cx="3309288" cy="4464142"/>
            <a:chOff x="5745956" y="3501865"/>
            <a:chExt cx="2146216" cy="2895189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C69A6389-D871-4A37-964D-D3D7AB945564}"/>
                </a:ext>
              </a:extLst>
            </p:cNvPr>
            <p:cNvSpPr/>
            <p:nvPr/>
          </p:nvSpPr>
          <p:spPr>
            <a:xfrm>
              <a:off x="7498806" y="3501865"/>
              <a:ext cx="157347" cy="62939"/>
            </a:xfrm>
            <a:custGeom>
              <a:avLst/>
              <a:gdLst>
                <a:gd name="connsiteX0" fmla="*/ 45244 w 47625"/>
                <a:gd name="connsiteY0" fmla="*/ 13811 h 19050"/>
                <a:gd name="connsiteX1" fmla="*/ 45244 w 47625"/>
                <a:gd name="connsiteY1" fmla="*/ 13811 h 19050"/>
                <a:gd name="connsiteX2" fmla="*/ 38576 w 47625"/>
                <a:gd name="connsiteY2" fmla="*/ 20479 h 19050"/>
                <a:gd name="connsiteX3" fmla="*/ 13811 w 47625"/>
                <a:gd name="connsiteY3" fmla="*/ 20479 h 19050"/>
                <a:gd name="connsiteX4" fmla="*/ 7144 w 47625"/>
                <a:gd name="connsiteY4" fmla="*/ 13811 h 19050"/>
                <a:gd name="connsiteX5" fmla="*/ 7144 w 47625"/>
                <a:gd name="connsiteY5" fmla="*/ 13811 h 19050"/>
                <a:gd name="connsiteX6" fmla="*/ 13811 w 47625"/>
                <a:gd name="connsiteY6" fmla="*/ 7144 h 19050"/>
                <a:gd name="connsiteX7" fmla="*/ 38576 w 47625"/>
                <a:gd name="connsiteY7" fmla="*/ 7144 h 19050"/>
                <a:gd name="connsiteX8" fmla="*/ 45244 w 47625"/>
                <a:gd name="connsiteY8" fmla="*/ 13811 h 190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625" h="19050">
                  <a:moveTo>
                    <a:pt x="45244" y="13811"/>
                  </a:moveTo>
                  <a:lnTo>
                    <a:pt x="45244" y="13811"/>
                  </a:lnTo>
                  <a:cubicBezTo>
                    <a:pt x="45244" y="17621"/>
                    <a:pt x="42386" y="20479"/>
                    <a:pt x="38576" y="20479"/>
                  </a:cubicBezTo>
                  <a:lnTo>
                    <a:pt x="13811" y="20479"/>
                  </a:lnTo>
                  <a:cubicBezTo>
                    <a:pt x="10001" y="20479"/>
                    <a:pt x="7144" y="17621"/>
                    <a:pt x="7144" y="13811"/>
                  </a:cubicBezTo>
                  <a:lnTo>
                    <a:pt x="7144" y="13811"/>
                  </a:lnTo>
                  <a:cubicBezTo>
                    <a:pt x="7144" y="10001"/>
                    <a:pt x="10001" y="7144"/>
                    <a:pt x="13811" y="7144"/>
                  </a:cubicBezTo>
                  <a:lnTo>
                    <a:pt x="38576" y="7144"/>
                  </a:lnTo>
                  <a:cubicBezTo>
                    <a:pt x="42386" y="8096"/>
                    <a:pt x="45244" y="10954"/>
                    <a:pt x="45244" y="13811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9E673EBA-A50A-480F-9D66-DEE5687888A8}"/>
                </a:ext>
              </a:extLst>
            </p:cNvPr>
            <p:cNvSpPr/>
            <p:nvPr/>
          </p:nvSpPr>
          <p:spPr>
            <a:xfrm>
              <a:off x="7829233" y="3977052"/>
              <a:ext cx="62939" cy="157347"/>
            </a:xfrm>
            <a:custGeom>
              <a:avLst/>
              <a:gdLst>
                <a:gd name="connsiteX0" fmla="*/ 13811 w 19050"/>
                <a:gd name="connsiteY0" fmla="*/ 45244 h 47625"/>
                <a:gd name="connsiteX1" fmla="*/ 13811 w 19050"/>
                <a:gd name="connsiteY1" fmla="*/ 45244 h 47625"/>
                <a:gd name="connsiteX2" fmla="*/ 7144 w 19050"/>
                <a:gd name="connsiteY2" fmla="*/ 38576 h 47625"/>
                <a:gd name="connsiteX3" fmla="*/ 7144 w 19050"/>
                <a:gd name="connsiteY3" fmla="*/ 13811 h 47625"/>
                <a:gd name="connsiteX4" fmla="*/ 13811 w 19050"/>
                <a:gd name="connsiteY4" fmla="*/ 7144 h 47625"/>
                <a:gd name="connsiteX5" fmla="*/ 13811 w 19050"/>
                <a:gd name="connsiteY5" fmla="*/ 7144 h 47625"/>
                <a:gd name="connsiteX6" fmla="*/ 20479 w 19050"/>
                <a:gd name="connsiteY6" fmla="*/ 13811 h 47625"/>
                <a:gd name="connsiteX7" fmla="*/ 20479 w 19050"/>
                <a:gd name="connsiteY7" fmla="*/ 38576 h 47625"/>
                <a:gd name="connsiteX8" fmla="*/ 13811 w 19050"/>
                <a:gd name="connsiteY8" fmla="*/ 45244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" h="47625">
                  <a:moveTo>
                    <a:pt x="13811" y="45244"/>
                  </a:moveTo>
                  <a:lnTo>
                    <a:pt x="13811" y="45244"/>
                  </a:lnTo>
                  <a:cubicBezTo>
                    <a:pt x="10001" y="45244"/>
                    <a:pt x="7144" y="42386"/>
                    <a:pt x="7144" y="38576"/>
                  </a:cubicBezTo>
                  <a:lnTo>
                    <a:pt x="7144" y="13811"/>
                  </a:lnTo>
                  <a:cubicBezTo>
                    <a:pt x="7144" y="10001"/>
                    <a:pt x="10001" y="7144"/>
                    <a:pt x="13811" y="7144"/>
                  </a:cubicBezTo>
                  <a:lnTo>
                    <a:pt x="13811" y="7144"/>
                  </a:lnTo>
                  <a:cubicBezTo>
                    <a:pt x="17621" y="7144"/>
                    <a:pt x="20479" y="10001"/>
                    <a:pt x="20479" y="13811"/>
                  </a:cubicBezTo>
                  <a:lnTo>
                    <a:pt x="20479" y="38576"/>
                  </a:lnTo>
                  <a:cubicBezTo>
                    <a:pt x="20479" y="42386"/>
                    <a:pt x="17621" y="45244"/>
                    <a:pt x="13811" y="4524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8142DBEE-DBE6-45E3-B2EE-BD0A2D647A2E}"/>
                </a:ext>
              </a:extLst>
            </p:cNvPr>
            <p:cNvSpPr/>
            <p:nvPr/>
          </p:nvSpPr>
          <p:spPr>
            <a:xfrm>
              <a:off x="7829233" y="3838586"/>
              <a:ext cx="62939" cy="157347"/>
            </a:xfrm>
            <a:custGeom>
              <a:avLst/>
              <a:gdLst>
                <a:gd name="connsiteX0" fmla="*/ 13811 w 19050"/>
                <a:gd name="connsiteY0" fmla="*/ 45244 h 47625"/>
                <a:gd name="connsiteX1" fmla="*/ 13811 w 19050"/>
                <a:gd name="connsiteY1" fmla="*/ 45244 h 47625"/>
                <a:gd name="connsiteX2" fmla="*/ 7144 w 19050"/>
                <a:gd name="connsiteY2" fmla="*/ 38576 h 47625"/>
                <a:gd name="connsiteX3" fmla="*/ 7144 w 19050"/>
                <a:gd name="connsiteY3" fmla="*/ 13811 h 47625"/>
                <a:gd name="connsiteX4" fmla="*/ 13811 w 19050"/>
                <a:gd name="connsiteY4" fmla="*/ 7144 h 47625"/>
                <a:gd name="connsiteX5" fmla="*/ 13811 w 19050"/>
                <a:gd name="connsiteY5" fmla="*/ 7144 h 47625"/>
                <a:gd name="connsiteX6" fmla="*/ 20479 w 19050"/>
                <a:gd name="connsiteY6" fmla="*/ 13811 h 47625"/>
                <a:gd name="connsiteX7" fmla="*/ 20479 w 19050"/>
                <a:gd name="connsiteY7" fmla="*/ 38576 h 47625"/>
                <a:gd name="connsiteX8" fmla="*/ 13811 w 19050"/>
                <a:gd name="connsiteY8" fmla="*/ 45244 h 476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050" h="47625">
                  <a:moveTo>
                    <a:pt x="13811" y="45244"/>
                  </a:moveTo>
                  <a:lnTo>
                    <a:pt x="13811" y="45244"/>
                  </a:lnTo>
                  <a:cubicBezTo>
                    <a:pt x="10001" y="45244"/>
                    <a:pt x="7144" y="42386"/>
                    <a:pt x="7144" y="38576"/>
                  </a:cubicBezTo>
                  <a:lnTo>
                    <a:pt x="7144" y="13811"/>
                  </a:lnTo>
                  <a:cubicBezTo>
                    <a:pt x="7144" y="10001"/>
                    <a:pt x="10001" y="7144"/>
                    <a:pt x="13811" y="7144"/>
                  </a:cubicBezTo>
                  <a:lnTo>
                    <a:pt x="13811" y="7144"/>
                  </a:lnTo>
                  <a:cubicBezTo>
                    <a:pt x="17621" y="7144"/>
                    <a:pt x="20479" y="10001"/>
                    <a:pt x="20479" y="13811"/>
                  </a:cubicBezTo>
                  <a:lnTo>
                    <a:pt x="20479" y="38576"/>
                  </a:lnTo>
                  <a:cubicBezTo>
                    <a:pt x="20479" y="42386"/>
                    <a:pt x="17621" y="45244"/>
                    <a:pt x="13811" y="4524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0D76476F-43A3-46B5-AB1C-E6767C47C8B3}"/>
                </a:ext>
              </a:extLst>
            </p:cNvPr>
            <p:cNvSpPr/>
            <p:nvPr/>
          </p:nvSpPr>
          <p:spPr>
            <a:xfrm>
              <a:off x="5745956" y="3523892"/>
              <a:ext cx="2139922" cy="2863720"/>
            </a:xfrm>
            <a:custGeom>
              <a:avLst/>
              <a:gdLst>
                <a:gd name="connsiteX0" fmla="*/ 611029 w 647700"/>
                <a:gd name="connsiteY0" fmla="*/ 7144 h 866775"/>
                <a:gd name="connsiteX1" fmla="*/ 40481 w 647700"/>
                <a:gd name="connsiteY1" fmla="*/ 7144 h 866775"/>
                <a:gd name="connsiteX2" fmla="*/ 7144 w 647700"/>
                <a:gd name="connsiteY2" fmla="*/ 41434 h 866775"/>
                <a:gd name="connsiteX3" fmla="*/ 7144 w 647700"/>
                <a:gd name="connsiteY3" fmla="*/ 831056 h 866775"/>
                <a:gd name="connsiteX4" fmla="*/ 40481 w 647700"/>
                <a:gd name="connsiteY4" fmla="*/ 865346 h 866775"/>
                <a:gd name="connsiteX5" fmla="*/ 611029 w 647700"/>
                <a:gd name="connsiteY5" fmla="*/ 865346 h 866775"/>
                <a:gd name="connsiteX6" fmla="*/ 644366 w 647700"/>
                <a:gd name="connsiteY6" fmla="*/ 831056 h 866775"/>
                <a:gd name="connsiteX7" fmla="*/ 644366 w 647700"/>
                <a:gd name="connsiteY7" fmla="*/ 41434 h 866775"/>
                <a:gd name="connsiteX8" fmla="*/ 611029 w 647700"/>
                <a:gd name="connsiteY8" fmla="*/ 7144 h 866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47700" h="866775">
                  <a:moveTo>
                    <a:pt x="611029" y="7144"/>
                  </a:moveTo>
                  <a:lnTo>
                    <a:pt x="40481" y="7144"/>
                  </a:lnTo>
                  <a:cubicBezTo>
                    <a:pt x="22384" y="7144"/>
                    <a:pt x="7144" y="22384"/>
                    <a:pt x="7144" y="41434"/>
                  </a:cubicBezTo>
                  <a:lnTo>
                    <a:pt x="7144" y="831056"/>
                  </a:lnTo>
                  <a:cubicBezTo>
                    <a:pt x="7144" y="850106"/>
                    <a:pt x="22384" y="865346"/>
                    <a:pt x="40481" y="865346"/>
                  </a:cubicBezTo>
                  <a:lnTo>
                    <a:pt x="611029" y="865346"/>
                  </a:lnTo>
                  <a:cubicBezTo>
                    <a:pt x="629126" y="865346"/>
                    <a:pt x="644366" y="850106"/>
                    <a:pt x="644366" y="831056"/>
                  </a:cubicBezTo>
                  <a:lnTo>
                    <a:pt x="644366" y="41434"/>
                  </a:lnTo>
                  <a:cubicBezTo>
                    <a:pt x="644366" y="23336"/>
                    <a:pt x="629126" y="7144"/>
                    <a:pt x="611029" y="7144"/>
                  </a:cubicBezTo>
                  <a:close/>
                </a:path>
              </a:pathLst>
            </a:custGeom>
            <a:solidFill>
              <a:srgbClr val="80808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3524981E-3E69-4ACA-BD7A-90DAB85C8A42}"/>
                </a:ext>
              </a:extLst>
            </p:cNvPr>
            <p:cNvSpPr/>
            <p:nvPr/>
          </p:nvSpPr>
          <p:spPr>
            <a:xfrm>
              <a:off x="5755398" y="3533334"/>
              <a:ext cx="2108453" cy="2863720"/>
            </a:xfrm>
            <a:custGeom>
              <a:avLst/>
              <a:gdLst>
                <a:gd name="connsiteX0" fmla="*/ 605314 w 638175"/>
                <a:gd name="connsiteY0" fmla="*/ 7144 h 866775"/>
                <a:gd name="connsiteX1" fmla="*/ 40481 w 638175"/>
                <a:gd name="connsiteY1" fmla="*/ 7144 h 866775"/>
                <a:gd name="connsiteX2" fmla="*/ 7144 w 638175"/>
                <a:gd name="connsiteY2" fmla="*/ 41434 h 866775"/>
                <a:gd name="connsiteX3" fmla="*/ 7144 w 638175"/>
                <a:gd name="connsiteY3" fmla="*/ 826294 h 866775"/>
                <a:gd name="connsiteX4" fmla="*/ 40481 w 638175"/>
                <a:gd name="connsiteY4" fmla="*/ 860584 h 866775"/>
                <a:gd name="connsiteX5" fmla="*/ 604361 w 638175"/>
                <a:gd name="connsiteY5" fmla="*/ 860584 h 866775"/>
                <a:gd name="connsiteX6" fmla="*/ 637699 w 638175"/>
                <a:gd name="connsiteY6" fmla="*/ 826294 h 866775"/>
                <a:gd name="connsiteX7" fmla="*/ 637699 w 638175"/>
                <a:gd name="connsiteY7" fmla="*/ 41434 h 866775"/>
                <a:gd name="connsiteX8" fmla="*/ 605314 w 638175"/>
                <a:gd name="connsiteY8" fmla="*/ 7144 h 866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38175" h="866775">
                  <a:moveTo>
                    <a:pt x="605314" y="7144"/>
                  </a:moveTo>
                  <a:lnTo>
                    <a:pt x="40481" y="7144"/>
                  </a:lnTo>
                  <a:cubicBezTo>
                    <a:pt x="22384" y="7144"/>
                    <a:pt x="7144" y="22384"/>
                    <a:pt x="7144" y="41434"/>
                  </a:cubicBezTo>
                  <a:lnTo>
                    <a:pt x="7144" y="826294"/>
                  </a:lnTo>
                  <a:cubicBezTo>
                    <a:pt x="7144" y="845344"/>
                    <a:pt x="22384" y="860584"/>
                    <a:pt x="40481" y="860584"/>
                  </a:cubicBezTo>
                  <a:lnTo>
                    <a:pt x="604361" y="860584"/>
                  </a:lnTo>
                  <a:cubicBezTo>
                    <a:pt x="622459" y="860584"/>
                    <a:pt x="637699" y="845344"/>
                    <a:pt x="637699" y="826294"/>
                  </a:cubicBezTo>
                  <a:lnTo>
                    <a:pt x="637699" y="41434"/>
                  </a:lnTo>
                  <a:cubicBezTo>
                    <a:pt x="637699" y="22384"/>
                    <a:pt x="623411" y="7144"/>
                    <a:pt x="605314" y="7144"/>
                  </a:cubicBezTo>
                  <a:close/>
                </a:path>
              </a:pathLst>
            </a:custGeom>
            <a:solidFill>
              <a:srgbClr val="231F2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16D8538-9147-4DF3-BDE9-99232B7E894E}"/>
                </a:ext>
              </a:extLst>
            </p:cNvPr>
            <p:cNvSpPr/>
            <p:nvPr/>
          </p:nvSpPr>
          <p:spPr>
            <a:xfrm>
              <a:off x="5972536" y="3781941"/>
              <a:ext cx="1699350" cy="2360208"/>
            </a:xfrm>
            <a:custGeom>
              <a:avLst/>
              <a:gdLst>
                <a:gd name="connsiteX0" fmla="*/ 7144 w 514350"/>
                <a:gd name="connsiteY0" fmla="*/ 7144 h 714375"/>
                <a:gd name="connsiteX1" fmla="*/ 508159 w 514350"/>
                <a:gd name="connsiteY1" fmla="*/ 7144 h 714375"/>
                <a:gd name="connsiteX2" fmla="*/ 508159 w 514350"/>
                <a:gd name="connsiteY2" fmla="*/ 711041 h 714375"/>
                <a:gd name="connsiteX3" fmla="*/ 7144 w 514350"/>
                <a:gd name="connsiteY3" fmla="*/ 711041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4350" h="714375">
                  <a:moveTo>
                    <a:pt x="7144" y="7144"/>
                  </a:moveTo>
                  <a:lnTo>
                    <a:pt x="508159" y="7144"/>
                  </a:lnTo>
                  <a:lnTo>
                    <a:pt x="508159" y="711041"/>
                  </a:lnTo>
                  <a:lnTo>
                    <a:pt x="7144" y="71104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8E303F61-6C0D-4DD9-80A8-69E45E5E33CC}"/>
                </a:ext>
              </a:extLst>
            </p:cNvPr>
            <p:cNvSpPr/>
            <p:nvPr/>
          </p:nvSpPr>
          <p:spPr>
            <a:xfrm>
              <a:off x="6537278" y="3804313"/>
              <a:ext cx="1119116" cy="2330356"/>
            </a:xfrm>
            <a:custGeom>
              <a:avLst/>
              <a:gdLst>
                <a:gd name="connsiteX0" fmla="*/ 614149 w 1119116"/>
                <a:gd name="connsiteY0" fmla="*/ 0 h 2330356"/>
                <a:gd name="connsiteX1" fmla="*/ 1115704 w 1119116"/>
                <a:gd name="connsiteY1" fmla="*/ 6824 h 2330356"/>
                <a:gd name="connsiteX2" fmla="*/ 1119116 w 1119116"/>
                <a:gd name="connsiteY2" fmla="*/ 2330356 h 2330356"/>
                <a:gd name="connsiteX3" fmla="*/ 0 w 1119116"/>
                <a:gd name="connsiteY3" fmla="*/ 2330356 h 2330356"/>
                <a:gd name="connsiteX4" fmla="*/ 614149 w 1119116"/>
                <a:gd name="connsiteY4" fmla="*/ 0 h 2330356"/>
                <a:gd name="connsiteX0" fmla="*/ 614149 w 1119116"/>
                <a:gd name="connsiteY0" fmla="*/ 0 h 2330356"/>
                <a:gd name="connsiteX1" fmla="*/ 1115704 w 1119116"/>
                <a:gd name="connsiteY1" fmla="*/ 3412 h 2330356"/>
                <a:gd name="connsiteX2" fmla="*/ 1119116 w 1119116"/>
                <a:gd name="connsiteY2" fmla="*/ 2330356 h 2330356"/>
                <a:gd name="connsiteX3" fmla="*/ 0 w 1119116"/>
                <a:gd name="connsiteY3" fmla="*/ 2330356 h 2330356"/>
                <a:gd name="connsiteX4" fmla="*/ 614149 w 1119116"/>
                <a:gd name="connsiteY4" fmla="*/ 0 h 23303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19116" h="2330356">
                  <a:moveTo>
                    <a:pt x="614149" y="0"/>
                  </a:moveTo>
                  <a:lnTo>
                    <a:pt x="1115704" y="3412"/>
                  </a:lnTo>
                  <a:cubicBezTo>
                    <a:pt x="1116841" y="777923"/>
                    <a:pt x="1117979" y="1555845"/>
                    <a:pt x="1119116" y="2330356"/>
                  </a:cubicBezTo>
                  <a:lnTo>
                    <a:pt x="0" y="2330356"/>
                  </a:lnTo>
                  <a:lnTo>
                    <a:pt x="614149" y="0"/>
                  </a:lnTo>
                  <a:close/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51694E4D-7D41-457A-BFB7-DB621CA180FC}"/>
                </a:ext>
              </a:extLst>
            </p:cNvPr>
            <p:cNvGrpSpPr/>
            <p:nvPr/>
          </p:nvGrpSpPr>
          <p:grpSpPr>
            <a:xfrm>
              <a:off x="6752948" y="6198983"/>
              <a:ext cx="113352" cy="113352"/>
              <a:chOff x="6768693" y="6038239"/>
              <a:chExt cx="147969" cy="147969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01602311-8D00-411C-8E89-32FF677BD3F7}"/>
                  </a:ext>
                </a:extLst>
              </p:cNvPr>
              <p:cNvSpPr/>
              <p:nvPr/>
            </p:nvSpPr>
            <p:spPr>
              <a:xfrm>
                <a:off x="6768693" y="6038239"/>
                <a:ext cx="147969" cy="147969"/>
              </a:xfrm>
              <a:prstGeom prst="ellipse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12" name="Oval 11">
                <a:extLst>
                  <a:ext uri="{FF2B5EF4-FFF2-40B4-BE49-F238E27FC236}">
                    <a16:creationId xmlns:a16="http://schemas.microsoft.com/office/drawing/2014/main" id="{F9DD2738-7260-4A47-9292-185B42B2725B}"/>
                  </a:ext>
                </a:extLst>
              </p:cNvPr>
              <p:cNvSpPr/>
              <p:nvPr/>
            </p:nvSpPr>
            <p:spPr>
              <a:xfrm>
                <a:off x="6802088" y="6071634"/>
                <a:ext cx="81180" cy="8118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p:grpSp>
      </p:grpSp>
      <p:sp>
        <p:nvSpPr>
          <p:cNvPr id="13" name="그림 개체 틀 2">
            <a:extLst>
              <a:ext uri="{FF2B5EF4-FFF2-40B4-BE49-F238E27FC236}">
                <a16:creationId xmlns:a16="http://schemas.microsoft.com/office/drawing/2014/main" id="{7A3C7DBD-4B19-4C8B-BD29-BB63E7F017F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8169315" y="2050683"/>
            <a:ext cx="2912347" cy="373158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043F2186-E302-48DC-A8A5-3CD8D9F8B84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9509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3373171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20131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그림 개체 틀 5">
            <a:extLst>
              <a:ext uri="{FF2B5EF4-FFF2-40B4-BE49-F238E27FC236}">
                <a16:creationId xmlns:a16="http://schemas.microsoft.com/office/drawing/2014/main" id="{0500FF89-23B5-4899-BE1F-B69050163A2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2038350" y="0"/>
            <a:ext cx="405765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 wrap="square" anchor="ctr">
            <a:noAutofit/>
          </a:bodyPr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/>
            </a:lvl1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3" name="직사각형 2">
            <a:extLst>
              <a:ext uri="{FF2B5EF4-FFF2-40B4-BE49-F238E27FC236}">
                <a16:creationId xmlns:a16="http://schemas.microsoft.com/office/drawing/2014/main" id="{D15F52CE-2B81-46BC-82A2-21FB1BC488F5}"/>
              </a:ext>
            </a:extLst>
          </p:cNvPr>
          <p:cNvSpPr/>
          <p:nvPr userDrawn="1"/>
        </p:nvSpPr>
        <p:spPr>
          <a:xfrm>
            <a:off x="0" y="0"/>
            <a:ext cx="203835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79109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3410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val 15">
            <a:extLst>
              <a:ext uri="{FF2B5EF4-FFF2-40B4-BE49-F238E27FC236}">
                <a16:creationId xmlns:a16="http://schemas.microsoft.com/office/drawing/2014/main" id="{7569A04E-F577-4213-87D1-4582DD97768F}"/>
              </a:ext>
            </a:extLst>
          </p:cNvPr>
          <p:cNvSpPr/>
          <p:nvPr userDrawn="1"/>
        </p:nvSpPr>
        <p:spPr>
          <a:xfrm>
            <a:off x="320352" y="6009411"/>
            <a:ext cx="5940052" cy="60170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2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9F86867-2FAD-4FC8-867C-52A6C838E2F0}"/>
              </a:ext>
            </a:extLst>
          </p:cNvPr>
          <p:cNvGrpSpPr/>
          <p:nvPr userDrawn="1"/>
        </p:nvGrpSpPr>
        <p:grpSpPr>
          <a:xfrm>
            <a:off x="869102" y="3666194"/>
            <a:ext cx="4848059" cy="2663680"/>
            <a:chOff x="-548507" y="477868"/>
            <a:chExt cx="11570449" cy="6357177"/>
          </a:xfrm>
        </p:grpSpPr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0011D7B1-46A8-4B93-B294-AB0E456FA6DD}"/>
                </a:ext>
              </a:extLst>
            </p:cNvPr>
            <p:cNvSpPr/>
            <p:nvPr/>
          </p:nvSpPr>
          <p:spPr>
            <a:xfrm>
              <a:off x="-482765" y="6440599"/>
              <a:ext cx="11438966" cy="394446"/>
            </a:xfrm>
            <a:custGeom>
              <a:avLst/>
              <a:gdLst>
                <a:gd name="connsiteX0" fmla="*/ 1605439 w 1657350"/>
                <a:gd name="connsiteY0" fmla="*/ 54769 h 57150"/>
                <a:gd name="connsiteX1" fmla="*/ 1652111 w 1657350"/>
                <a:gd name="connsiteY1" fmla="*/ 22384 h 57150"/>
                <a:gd name="connsiteX2" fmla="*/ 1652111 w 1657350"/>
                <a:gd name="connsiteY2" fmla="*/ 22384 h 57150"/>
                <a:gd name="connsiteX3" fmla="*/ 1636871 w 1657350"/>
                <a:gd name="connsiteY3" fmla="*/ 7144 h 57150"/>
                <a:gd name="connsiteX4" fmla="*/ 44291 w 1657350"/>
                <a:gd name="connsiteY4" fmla="*/ 12859 h 57150"/>
                <a:gd name="connsiteX5" fmla="*/ 23336 w 1657350"/>
                <a:gd name="connsiteY5" fmla="*/ 12859 h 57150"/>
                <a:gd name="connsiteX6" fmla="*/ 7144 w 1657350"/>
                <a:gd name="connsiteY6" fmla="*/ 26194 h 57150"/>
                <a:gd name="connsiteX7" fmla="*/ 7144 w 1657350"/>
                <a:gd name="connsiteY7" fmla="*/ 26194 h 57150"/>
                <a:gd name="connsiteX8" fmla="*/ 50959 w 1657350"/>
                <a:gd name="connsiteY8" fmla="*/ 53816 h 57150"/>
                <a:gd name="connsiteX9" fmla="*/ 51911 w 1657350"/>
                <a:gd name="connsiteY9" fmla="*/ 54769 h 57150"/>
                <a:gd name="connsiteX10" fmla="*/ 51911 w 1657350"/>
                <a:gd name="connsiteY10" fmla="*/ 54769 h 57150"/>
                <a:gd name="connsiteX11" fmla="*/ 56674 w 1657350"/>
                <a:gd name="connsiteY11" fmla="*/ 54769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657350" h="57150">
                  <a:moveTo>
                    <a:pt x="1605439" y="54769"/>
                  </a:moveTo>
                  <a:cubicBezTo>
                    <a:pt x="1605439" y="54769"/>
                    <a:pt x="1638776" y="50959"/>
                    <a:pt x="1652111" y="22384"/>
                  </a:cubicBezTo>
                  <a:lnTo>
                    <a:pt x="1652111" y="22384"/>
                  </a:lnTo>
                  <a:cubicBezTo>
                    <a:pt x="1652111" y="13811"/>
                    <a:pt x="1645444" y="7144"/>
                    <a:pt x="1636871" y="7144"/>
                  </a:cubicBezTo>
                  <a:lnTo>
                    <a:pt x="44291" y="12859"/>
                  </a:lnTo>
                  <a:lnTo>
                    <a:pt x="23336" y="12859"/>
                  </a:lnTo>
                  <a:cubicBezTo>
                    <a:pt x="14764" y="12859"/>
                    <a:pt x="7144" y="18574"/>
                    <a:pt x="7144" y="26194"/>
                  </a:cubicBezTo>
                  <a:lnTo>
                    <a:pt x="7144" y="26194"/>
                  </a:lnTo>
                  <a:cubicBezTo>
                    <a:pt x="17621" y="45244"/>
                    <a:pt x="40481" y="51911"/>
                    <a:pt x="50959" y="53816"/>
                  </a:cubicBezTo>
                  <a:lnTo>
                    <a:pt x="51911" y="54769"/>
                  </a:lnTo>
                  <a:cubicBezTo>
                    <a:pt x="51911" y="54769"/>
                    <a:pt x="51911" y="54769"/>
                    <a:pt x="51911" y="54769"/>
                  </a:cubicBezTo>
                  <a:lnTo>
                    <a:pt x="56674" y="54769"/>
                  </a:lnTo>
                </a:path>
              </a:pathLst>
            </a:custGeom>
            <a:solidFill>
              <a:srgbClr val="5F6767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C4674504-72C3-4D9B-8937-B7A39EE1597D}"/>
                </a:ext>
              </a:extLst>
            </p:cNvPr>
            <p:cNvSpPr/>
            <p:nvPr/>
          </p:nvSpPr>
          <p:spPr>
            <a:xfrm>
              <a:off x="700575" y="477868"/>
              <a:ext cx="9072285" cy="5916709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973EF149-DC47-4518-96BE-908ACE5B2D7E}"/>
                </a:ext>
              </a:extLst>
            </p:cNvPr>
            <p:cNvSpPr/>
            <p:nvPr/>
          </p:nvSpPr>
          <p:spPr>
            <a:xfrm>
              <a:off x="1088451" y="839448"/>
              <a:ext cx="8283390" cy="5062073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135D678E-A444-4507-AFD8-2F80ADB4E45D}"/>
                </a:ext>
              </a:extLst>
            </p:cNvPr>
            <p:cNvSpPr/>
            <p:nvPr/>
          </p:nvSpPr>
          <p:spPr>
            <a:xfrm>
              <a:off x="-548507" y="6164484"/>
              <a:ext cx="11570449" cy="460187"/>
            </a:xfrm>
            <a:custGeom>
              <a:avLst/>
              <a:gdLst>
                <a:gd name="connsiteX0" fmla="*/ 50006 w 1676400"/>
                <a:gd name="connsiteY0" fmla="*/ 7144 h 66675"/>
                <a:gd name="connsiteX1" fmla="*/ 1630204 w 1676400"/>
                <a:gd name="connsiteY1" fmla="*/ 7144 h 66675"/>
                <a:gd name="connsiteX2" fmla="*/ 1672114 w 1676400"/>
                <a:gd name="connsiteY2" fmla="*/ 49054 h 66675"/>
                <a:gd name="connsiteX3" fmla="*/ 1672114 w 1676400"/>
                <a:gd name="connsiteY3" fmla="*/ 57626 h 66675"/>
                <a:gd name="connsiteX4" fmla="*/ 1656874 w 1676400"/>
                <a:gd name="connsiteY4" fmla="*/ 62389 h 66675"/>
                <a:gd name="connsiteX5" fmla="*/ 1654016 w 1676400"/>
                <a:gd name="connsiteY5" fmla="*/ 62389 h 66675"/>
                <a:gd name="connsiteX6" fmla="*/ 29051 w 1676400"/>
                <a:gd name="connsiteY6" fmla="*/ 62389 h 66675"/>
                <a:gd name="connsiteX7" fmla="*/ 21431 w 1676400"/>
                <a:gd name="connsiteY7" fmla="*/ 63341 h 66675"/>
                <a:gd name="connsiteX8" fmla="*/ 7144 w 1676400"/>
                <a:gd name="connsiteY8" fmla="*/ 55721 h 66675"/>
                <a:gd name="connsiteX9" fmla="*/ 7144 w 1676400"/>
                <a:gd name="connsiteY9" fmla="*/ 48101 h 66675"/>
                <a:gd name="connsiteX10" fmla="*/ 50006 w 1676400"/>
                <a:gd name="connsiteY10" fmla="*/ 7144 h 66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676400" h="66675">
                  <a:moveTo>
                    <a:pt x="50006" y="7144"/>
                  </a:moveTo>
                  <a:lnTo>
                    <a:pt x="1630204" y="7144"/>
                  </a:lnTo>
                  <a:cubicBezTo>
                    <a:pt x="1653064" y="7144"/>
                    <a:pt x="1672114" y="26194"/>
                    <a:pt x="1672114" y="49054"/>
                  </a:cubicBezTo>
                  <a:lnTo>
                    <a:pt x="1672114" y="57626"/>
                  </a:lnTo>
                  <a:cubicBezTo>
                    <a:pt x="1672114" y="57626"/>
                    <a:pt x="1674019" y="64294"/>
                    <a:pt x="1656874" y="62389"/>
                  </a:cubicBezTo>
                  <a:cubicBezTo>
                    <a:pt x="1655921" y="62389"/>
                    <a:pt x="1654969" y="62389"/>
                    <a:pt x="1654016" y="62389"/>
                  </a:cubicBezTo>
                  <a:lnTo>
                    <a:pt x="29051" y="62389"/>
                  </a:lnTo>
                  <a:cubicBezTo>
                    <a:pt x="26194" y="62389"/>
                    <a:pt x="24289" y="62389"/>
                    <a:pt x="21431" y="63341"/>
                  </a:cubicBezTo>
                  <a:cubicBezTo>
                    <a:pt x="16669" y="64294"/>
                    <a:pt x="8096" y="64294"/>
                    <a:pt x="7144" y="55721"/>
                  </a:cubicBezTo>
                  <a:lnTo>
                    <a:pt x="7144" y="48101"/>
                  </a:lnTo>
                  <a:cubicBezTo>
                    <a:pt x="8096" y="25241"/>
                    <a:pt x="26194" y="7144"/>
                    <a:pt x="50006" y="7144"/>
                  </a:cubicBezTo>
                  <a:close/>
                </a:path>
              </a:pathLst>
            </a:custGeom>
            <a:solidFill>
              <a:srgbClr val="CCCCCC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D8087C00-024B-4C7F-8A91-FF202C733F8A}"/>
                </a:ext>
              </a:extLst>
            </p:cNvPr>
            <p:cNvSpPr/>
            <p:nvPr/>
          </p:nvSpPr>
          <p:spPr>
            <a:xfrm>
              <a:off x="4438629" y="6215033"/>
              <a:ext cx="1618413" cy="184076"/>
            </a:xfrm>
            <a:custGeom>
              <a:avLst/>
              <a:gdLst>
                <a:gd name="connsiteX0" fmla="*/ 1478513 w 1618413"/>
                <a:gd name="connsiteY0" fmla="*/ 177499 h 184076"/>
                <a:gd name="connsiteX1" fmla="*/ 1485084 w 1618413"/>
                <a:gd name="connsiteY1" fmla="*/ 177499 h 184076"/>
                <a:gd name="connsiteX2" fmla="*/ 1502686 w 1618413"/>
                <a:gd name="connsiteY2" fmla="*/ 178122 h 184076"/>
                <a:gd name="connsiteX3" fmla="*/ 1499879 w 1618413"/>
                <a:gd name="connsiteY3" fmla="*/ 178526 h 184076"/>
                <a:gd name="connsiteX4" fmla="*/ 1478513 w 1618413"/>
                <a:gd name="connsiteY4" fmla="*/ 177499 h 184076"/>
                <a:gd name="connsiteX5" fmla="*/ 84799 w 1618413"/>
                <a:gd name="connsiteY5" fmla="*/ 170928 h 184076"/>
                <a:gd name="connsiteX6" fmla="*/ 117666 w 1618413"/>
                <a:gd name="connsiteY6" fmla="*/ 177499 h 184076"/>
                <a:gd name="connsiteX7" fmla="*/ 104518 w 1618413"/>
                <a:gd name="connsiteY7" fmla="*/ 177499 h 184076"/>
                <a:gd name="connsiteX8" fmla="*/ 84799 w 1618413"/>
                <a:gd name="connsiteY8" fmla="*/ 170928 h 184076"/>
                <a:gd name="connsiteX9" fmla="*/ 1603418 w 1618413"/>
                <a:gd name="connsiteY9" fmla="*/ 0 h 184076"/>
                <a:gd name="connsiteX10" fmla="*/ 1616567 w 1618413"/>
                <a:gd name="connsiteY10" fmla="*/ 0 h 184076"/>
                <a:gd name="connsiteX11" fmla="*/ 1511177 w 1618413"/>
                <a:gd name="connsiteY11" fmla="*/ 178423 h 184076"/>
                <a:gd name="connsiteX12" fmla="*/ 1502686 w 1618413"/>
                <a:gd name="connsiteY12" fmla="*/ 178122 h 184076"/>
                <a:gd name="connsiteX13" fmla="*/ 1521501 w 1618413"/>
                <a:gd name="connsiteY13" fmla="*/ 175419 h 184076"/>
                <a:gd name="connsiteX14" fmla="*/ 1603418 w 1618413"/>
                <a:gd name="connsiteY14" fmla="*/ 6571 h 184076"/>
                <a:gd name="connsiteX15" fmla="*/ 5911 w 1618413"/>
                <a:gd name="connsiteY15" fmla="*/ 0 h 184076"/>
                <a:gd name="connsiteX16" fmla="*/ 19060 w 1618413"/>
                <a:gd name="connsiteY16" fmla="*/ 6571 h 184076"/>
                <a:gd name="connsiteX17" fmla="*/ 91379 w 1618413"/>
                <a:gd name="connsiteY17" fmla="*/ 184076 h 184076"/>
                <a:gd name="connsiteX18" fmla="*/ 5911 w 1618413"/>
                <a:gd name="connsiteY18" fmla="*/ 0 h 184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1618413" h="184076">
                  <a:moveTo>
                    <a:pt x="1478513" y="177499"/>
                  </a:moveTo>
                  <a:lnTo>
                    <a:pt x="1485084" y="177499"/>
                  </a:lnTo>
                  <a:lnTo>
                    <a:pt x="1502686" y="178122"/>
                  </a:lnTo>
                  <a:lnTo>
                    <a:pt x="1499879" y="178526"/>
                  </a:lnTo>
                  <a:cubicBezTo>
                    <a:pt x="1487142" y="179142"/>
                    <a:pt x="1478513" y="177499"/>
                    <a:pt x="1478513" y="177499"/>
                  </a:cubicBezTo>
                  <a:close/>
                  <a:moveTo>
                    <a:pt x="84799" y="170928"/>
                  </a:moveTo>
                  <a:cubicBezTo>
                    <a:pt x="97947" y="177499"/>
                    <a:pt x="104518" y="177499"/>
                    <a:pt x="117666" y="177499"/>
                  </a:cubicBezTo>
                  <a:lnTo>
                    <a:pt x="104518" y="177499"/>
                  </a:lnTo>
                  <a:cubicBezTo>
                    <a:pt x="97947" y="177499"/>
                    <a:pt x="91370" y="177499"/>
                    <a:pt x="84799" y="170928"/>
                  </a:cubicBezTo>
                  <a:close/>
                  <a:moveTo>
                    <a:pt x="1603418" y="0"/>
                  </a:moveTo>
                  <a:lnTo>
                    <a:pt x="1616567" y="0"/>
                  </a:lnTo>
                  <a:cubicBezTo>
                    <a:pt x="1631361" y="152847"/>
                    <a:pt x="1553705" y="176266"/>
                    <a:pt x="1511177" y="178423"/>
                  </a:cubicBezTo>
                  <a:lnTo>
                    <a:pt x="1502686" y="178122"/>
                  </a:lnTo>
                  <a:lnTo>
                    <a:pt x="1521501" y="175419"/>
                  </a:lnTo>
                  <a:cubicBezTo>
                    <a:pt x="1560791" y="165788"/>
                    <a:pt x="1611636" y="129836"/>
                    <a:pt x="1603418" y="6571"/>
                  </a:cubicBezTo>
                  <a:close/>
                  <a:moveTo>
                    <a:pt x="5911" y="0"/>
                  </a:moveTo>
                  <a:lnTo>
                    <a:pt x="19060" y="6571"/>
                  </a:lnTo>
                  <a:cubicBezTo>
                    <a:pt x="19060" y="6571"/>
                    <a:pt x="-20385" y="144631"/>
                    <a:pt x="91379" y="184076"/>
                  </a:cubicBezTo>
                  <a:cubicBezTo>
                    <a:pt x="-33534" y="151202"/>
                    <a:pt x="5911" y="0"/>
                    <a:pt x="5911" y="0"/>
                  </a:cubicBezTo>
                  <a:close/>
                </a:path>
              </a:pathLst>
            </a:custGeom>
            <a:solidFill>
              <a:srgbClr val="4D4D4D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5562F6F-B281-4E76-96C4-83EFC0FF54E6}"/>
                </a:ext>
              </a:extLst>
            </p:cNvPr>
            <p:cNvGrpSpPr/>
            <p:nvPr/>
          </p:nvGrpSpPr>
          <p:grpSpPr>
            <a:xfrm>
              <a:off x="1606" y="6382978"/>
              <a:ext cx="413937" cy="115242"/>
              <a:chOff x="5955" y="6353672"/>
              <a:chExt cx="413937" cy="115242"/>
            </a:xfrm>
          </p:grpSpPr>
          <p:sp>
            <p:nvSpPr>
              <p:cNvPr id="13" name="Rectangle: Rounded Corners 12">
                <a:extLst>
                  <a:ext uri="{FF2B5EF4-FFF2-40B4-BE49-F238E27FC236}">
                    <a16:creationId xmlns:a16="http://schemas.microsoft.com/office/drawing/2014/main" id="{12B2D03C-0E22-47BE-A9C1-17C9B025ACBF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14" name="Rectangle: Rounded Corners 13">
                <a:extLst>
                  <a:ext uri="{FF2B5EF4-FFF2-40B4-BE49-F238E27FC236}">
                    <a16:creationId xmlns:a16="http://schemas.microsoft.com/office/drawing/2014/main" id="{38DDF151-6242-4C4D-9894-B096987816CC}"/>
                  </a:ext>
                </a:extLst>
              </p:cNvPr>
              <p:cNvSpPr/>
              <p:nvPr/>
            </p:nvSpPr>
            <p:spPr>
              <a:xfrm>
                <a:off x="99417" y="6382279"/>
                <a:ext cx="227012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195C6E5-74DA-4CD1-BE90-9E7AFCADC452}"/>
                </a:ext>
              </a:extLst>
            </p:cNvPr>
            <p:cNvGrpSpPr/>
            <p:nvPr/>
          </p:nvGrpSpPr>
          <p:grpSpPr>
            <a:xfrm>
              <a:off x="9855291" y="6381600"/>
              <a:ext cx="885989" cy="115242"/>
              <a:chOff x="5955" y="6353672"/>
              <a:chExt cx="413937" cy="115242"/>
            </a:xfrm>
          </p:grpSpPr>
          <p:sp>
            <p:nvSpPr>
              <p:cNvPr id="11" name="Rectangle: Rounded Corners 10">
                <a:extLst>
                  <a:ext uri="{FF2B5EF4-FFF2-40B4-BE49-F238E27FC236}">
                    <a16:creationId xmlns:a16="http://schemas.microsoft.com/office/drawing/2014/main" id="{945332B0-8124-4928-9145-5257829ED96A}"/>
                  </a:ext>
                </a:extLst>
              </p:cNvPr>
              <p:cNvSpPr/>
              <p:nvPr/>
            </p:nvSpPr>
            <p:spPr>
              <a:xfrm>
                <a:off x="5955" y="6353672"/>
                <a:ext cx="413937" cy="115242"/>
              </a:xfrm>
              <a:prstGeom prst="roundRect">
                <a:avLst>
                  <a:gd name="adj" fmla="val 28154"/>
                </a:avLst>
              </a:prstGeom>
              <a:solidFill>
                <a:schemeClr val="bg1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  <p:sp>
            <p:nvSpPr>
              <p:cNvPr id="12" name="Rectangle: Rounded Corners 11">
                <a:extLst>
                  <a:ext uri="{FF2B5EF4-FFF2-40B4-BE49-F238E27FC236}">
                    <a16:creationId xmlns:a16="http://schemas.microsoft.com/office/drawing/2014/main" id="{038C2664-3E04-4A31-A30C-7499F1DABBE0}"/>
                  </a:ext>
                </a:extLst>
              </p:cNvPr>
              <p:cNvSpPr/>
              <p:nvPr/>
            </p:nvSpPr>
            <p:spPr>
              <a:xfrm>
                <a:off x="84761" y="6382279"/>
                <a:ext cx="256326" cy="55272"/>
              </a:xfrm>
              <a:prstGeom prst="roundRect">
                <a:avLst>
                  <a:gd name="adj" fmla="val 28154"/>
                </a:avLst>
              </a:prstGeom>
              <a:solidFill>
                <a:schemeClr val="tx1">
                  <a:lumMod val="65000"/>
                  <a:lumOff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cs typeface="+mn-cs"/>
                </a:endParaRPr>
              </a:p>
            </p:txBody>
          </p:sp>
        </p:grp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11FAAA1F-80F2-4F06-9E08-5EE7CC0E8AF6}"/>
                </a:ext>
              </a:extLst>
            </p:cNvPr>
            <p:cNvSpPr/>
            <p:nvPr/>
          </p:nvSpPr>
          <p:spPr>
            <a:xfrm>
              <a:off x="3892805" y="496953"/>
              <a:ext cx="5479036" cy="5431217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cs typeface="+mn-cs"/>
              </a:endParaRPr>
            </a:p>
          </p:txBody>
        </p:sp>
      </p:grpSp>
      <p:sp>
        <p:nvSpPr>
          <p:cNvPr id="15" name="Picture Placeholder 2">
            <a:extLst>
              <a:ext uri="{FF2B5EF4-FFF2-40B4-BE49-F238E27FC236}">
                <a16:creationId xmlns:a16="http://schemas.microsoft.com/office/drawing/2014/main" id="{E0CBEB81-E1A2-4D39-9013-ED43EFA8EBBF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1527619" y="3799347"/>
            <a:ext cx="3540342" cy="219171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 sz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457223" indent="0">
              <a:buNone/>
              <a:defRPr sz="2800"/>
            </a:lvl2pPr>
            <a:lvl3pPr marL="914446" indent="0">
              <a:buNone/>
              <a:defRPr sz="2400"/>
            </a:lvl3pPr>
            <a:lvl4pPr marL="1371669" indent="0">
              <a:buNone/>
              <a:defRPr sz="2000"/>
            </a:lvl4pPr>
            <a:lvl5pPr marL="1828891" indent="0">
              <a:buNone/>
              <a:defRPr sz="2000"/>
            </a:lvl5pPr>
            <a:lvl6pPr marL="2286114" indent="0">
              <a:buNone/>
              <a:defRPr sz="2000"/>
            </a:lvl6pPr>
            <a:lvl7pPr marL="2743337" indent="0">
              <a:buNone/>
              <a:defRPr sz="2000"/>
            </a:lvl7pPr>
            <a:lvl8pPr marL="3200560" indent="0">
              <a:buNone/>
              <a:defRPr sz="2000"/>
            </a:lvl8pPr>
            <a:lvl9pPr marL="3657783" indent="0">
              <a:buNone/>
              <a:defRPr sz="20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1796356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13382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ontents slide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238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288F-0E65-4EEE-9184-2C2B6C88BEBC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47A9-7B75-43B6-A2A8-901169B58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0164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332482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144078344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323529" y="123478"/>
            <a:ext cx="11573197" cy="724247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5400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354010" y="1131591"/>
            <a:ext cx="3560767" cy="5402561"/>
          </a:xfrm>
          <a:prstGeom prst="roundRect">
            <a:avLst>
              <a:gd name="adj" fmla="val 3968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4" name="Rounded Rectangle 3"/>
          <p:cNvSpPr/>
          <p:nvPr userDrawn="1"/>
        </p:nvSpPr>
        <p:spPr>
          <a:xfrm>
            <a:off x="531933" y="1347500"/>
            <a:ext cx="153868" cy="50152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1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3057177" y="1276653"/>
            <a:ext cx="685849" cy="685148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351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Arial"/>
              <a:cs typeface="+mn-cs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711704" y="1637214"/>
            <a:ext cx="2232248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You can Resize without losing quality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711704" y="2127463"/>
            <a:ext cx="2232248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Line Color</a:t>
            </a:r>
            <a:endParaRPr kumimoji="0" lang="ko-KR" altLang="en-US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721229" y="5808438"/>
            <a:ext cx="2232000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www.allppt.com</a:t>
            </a:r>
            <a:endParaRPr kumimoji="0" lang="ko-KR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721229" y="4450324"/>
            <a:ext cx="2717296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FREE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553485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288F-0E65-4EEE-9184-2C2B6C88BEBC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47A9-7B75-43B6-A2A8-901169B58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8011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288F-0E65-4EEE-9184-2C2B6C88BEBC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47A9-7B75-43B6-A2A8-901169B58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19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288F-0E65-4EEE-9184-2C2B6C88BEBC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47A9-7B75-43B6-A2A8-901169B58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42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288F-0E65-4EEE-9184-2C2B6C88BEBC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47A9-7B75-43B6-A2A8-901169B58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328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288F-0E65-4EEE-9184-2C2B6C88BEBC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47A9-7B75-43B6-A2A8-901169B58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B288F-0E65-4EEE-9184-2C2B6C88BEBC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047A9-7B75-43B6-A2A8-901169B58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36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28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19" Type="http://schemas.openxmlformats.org/officeDocument/2006/relationships/slideLayout" Target="../slideLayouts/slideLayout31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B288F-0E65-4EEE-9184-2C2B6C88BEBC}" type="datetimeFigureOut">
              <a:rPr lang="en-US" smtClean="0"/>
              <a:t>6/7/2022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047A9-7B75-43B6-A2A8-901169B587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154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54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9B85F3A-0D98-4AE5-8CED-AA4A4CF8218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Timeline U-</a:t>
            </a:r>
            <a:r>
              <a:rPr lang="en-US" dirty="0" err="1">
                <a:solidFill>
                  <a:srgbClr val="0070C0"/>
                </a:solidFill>
              </a:rPr>
              <a:t>Multirank</a:t>
            </a:r>
            <a:r>
              <a:rPr lang="en-US" dirty="0">
                <a:solidFill>
                  <a:srgbClr val="0070C0"/>
                </a:solidFill>
              </a:rPr>
              <a:t> 2023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C2E2F4D3-E467-40DD-8EC5-2725484D1F5D}"/>
              </a:ext>
            </a:extLst>
          </p:cNvPr>
          <p:cNvCxnSpPr>
            <a:cxnSpLocks/>
          </p:cNvCxnSpPr>
          <p:nvPr/>
        </p:nvCxnSpPr>
        <p:spPr>
          <a:xfrm flipV="1">
            <a:off x="914400" y="3808584"/>
            <a:ext cx="10392508" cy="70335"/>
          </a:xfrm>
          <a:prstGeom prst="line">
            <a:avLst/>
          </a:prstGeom>
          <a:ln w="6350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그룹 4">
            <a:extLst>
              <a:ext uri="{FF2B5EF4-FFF2-40B4-BE49-F238E27FC236}">
                <a16:creationId xmlns:a16="http://schemas.microsoft.com/office/drawing/2014/main" id="{8A3CB5D7-54AB-4F47-BA87-F65E593BCC1E}"/>
              </a:ext>
            </a:extLst>
          </p:cNvPr>
          <p:cNvGrpSpPr/>
          <p:nvPr/>
        </p:nvGrpSpPr>
        <p:grpSpPr>
          <a:xfrm>
            <a:off x="1234621" y="3523936"/>
            <a:ext cx="648072" cy="1133328"/>
            <a:chOff x="1234621" y="3594272"/>
            <a:chExt cx="648072" cy="1133328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68D6BD96-3FF3-41CB-AFFB-0731F00E98AE}"/>
                </a:ext>
              </a:extLst>
            </p:cNvPr>
            <p:cNvCxnSpPr/>
            <p:nvPr/>
          </p:nvCxnSpPr>
          <p:spPr>
            <a:xfrm flipV="1">
              <a:off x="1558657" y="3946745"/>
              <a:ext cx="0" cy="780855"/>
            </a:xfrm>
            <a:prstGeom prst="line">
              <a:avLst/>
            </a:prstGeom>
            <a:ln w="38100">
              <a:solidFill>
                <a:schemeClr val="accent1"/>
              </a:solidFill>
              <a:headEnd type="oval" w="med" len="med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2724406-477F-4141-9790-737CFAA73B8B}"/>
                </a:ext>
              </a:extLst>
            </p:cNvPr>
            <p:cNvSpPr/>
            <p:nvPr/>
          </p:nvSpPr>
          <p:spPr>
            <a:xfrm>
              <a:off x="1234621" y="3594272"/>
              <a:ext cx="648072" cy="64807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7" name="그룹 5">
            <a:extLst>
              <a:ext uri="{FF2B5EF4-FFF2-40B4-BE49-F238E27FC236}">
                <a16:creationId xmlns:a16="http://schemas.microsoft.com/office/drawing/2014/main" id="{607B67D6-A350-4C53-8E3F-AB5FE2E3DE09}"/>
              </a:ext>
            </a:extLst>
          </p:cNvPr>
          <p:cNvGrpSpPr/>
          <p:nvPr/>
        </p:nvGrpSpPr>
        <p:grpSpPr>
          <a:xfrm>
            <a:off x="3483218" y="3062896"/>
            <a:ext cx="648072" cy="1109112"/>
            <a:chOff x="4137552" y="3133232"/>
            <a:chExt cx="648072" cy="1109112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9843BD03-6EE9-49B4-A095-761E2465C8C8}"/>
                </a:ext>
              </a:extLst>
            </p:cNvPr>
            <p:cNvCxnSpPr/>
            <p:nvPr/>
          </p:nvCxnSpPr>
          <p:spPr>
            <a:xfrm flipV="1">
              <a:off x="4461588" y="3133232"/>
              <a:ext cx="0" cy="780855"/>
            </a:xfrm>
            <a:prstGeom prst="line">
              <a:avLst/>
            </a:prstGeom>
            <a:ln w="38100">
              <a:solidFill>
                <a:schemeClr val="accent2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DFB1BFEE-8B57-4943-9403-48AC83F50F2A}"/>
                </a:ext>
              </a:extLst>
            </p:cNvPr>
            <p:cNvSpPr/>
            <p:nvPr/>
          </p:nvSpPr>
          <p:spPr>
            <a:xfrm>
              <a:off x="4137552" y="3594272"/>
              <a:ext cx="648072" cy="64807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10" name="그룹 6">
            <a:extLst>
              <a:ext uri="{FF2B5EF4-FFF2-40B4-BE49-F238E27FC236}">
                <a16:creationId xmlns:a16="http://schemas.microsoft.com/office/drawing/2014/main" id="{7AE66441-2FDA-49FB-AB51-AA754B94AF2D}"/>
              </a:ext>
            </a:extLst>
          </p:cNvPr>
          <p:cNvGrpSpPr/>
          <p:nvPr/>
        </p:nvGrpSpPr>
        <p:grpSpPr>
          <a:xfrm>
            <a:off x="5731815" y="3526126"/>
            <a:ext cx="648072" cy="1131139"/>
            <a:chOff x="5757732" y="3594272"/>
            <a:chExt cx="648072" cy="1131139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4DED20FB-83D5-45A2-9B5B-B6BB520CFD09}"/>
                </a:ext>
              </a:extLst>
            </p:cNvPr>
            <p:cNvCxnSpPr/>
            <p:nvPr/>
          </p:nvCxnSpPr>
          <p:spPr>
            <a:xfrm flipV="1">
              <a:off x="6082231" y="3944556"/>
              <a:ext cx="0" cy="780855"/>
            </a:xfrm>
            <a:prstGeom prst="line">
              <a:avLst/>
            </a:prstGeom>
            <a:ln w="38100">
              <a:solidFill>
                <a:schemeClr val="accent3"/>
              </a:solidFill>
              <a:headEnd type="oval" w="med" len="med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7E451374-1521-4D76-8772-48F3F3AF2A01}"/>
                </a:ext>
              </a:extLst>
            </p:cNvPr>
            <p:cNvSpPr/>
            <p:nvPr/>
          </p:nvSpPr>
          <p:spPr>
            <a:xfrm>
              <a:off x="5757732" y="3594272"/>
              <a:ext cx="648072" cy="64807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13" name="그룹 7">
            <a:extLst>
              <a:ext uri="{FF2B5EF4-FFF2-40B4-BE49-F238E27FC236}">
                <a16:creationId xmlns:a16="http://schemas.microsoft.com/office/drawing/2014/main" id="{98EC9023-82E2-4CC2-8876-9C3547F68BA9}"/>
              </a:ext>
            </a:extLst>
          </p:cNvPr>
          <p:cNvGrpSpPr/>
          <p:nvPr/>
        </p:nvGrpSpPr>
        <p:grpSpPr>
          <a:xfrm>
            <a:off x="7980412" y="3062896"/>
            <a:ext cx="648072" cy="1109112"/>
            <a:chOff x="7377912" y="3133232"/>
            <a:chExt cx="648072" cy="1109112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4CA0B957-CD8A-4D83-BECB-E5838D9501D0}"/>
                </a:ext>
              </a:extLst>
            </p:cNvPr>
            <p:cNvCxnSpPr/>
            <p:nvPr/>
          </p:nvCxnSpPr>
          <p:spPr>
            <a:xfrm flipV="1">
              <a:off x="7701948" y="3133232"/>
              <a:ext cx="0" cy="780855"/>
            </a:xfrm>
            <a:prstGeom prst="line">
              <a:avLst/>
            </a:prstGeom>
            <a:ln w="38100">
              <a:solidFill>
                <a:schemeClr val="accent4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83F583EC-30C0-49F8-B524-6D67A0C6A6E7}"/>
                </a:ext>
              </a:extLst>
            </p:cNvPr>
            <p:cNvSpPr/>
            <p:nvPr/>
          </p:nvSpPr>
          <p:spPr>
            <a:xfrm>
              <a:off x="7377912" y="3594272"/>
              <a:ext cx="648072" cy="64807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16" name="그룹 8">
            <a:extLst>
              <a:ext uri="{FF2B5EF4-FFF2-40B4-BE49-F238E27FC236}">
                <a16:creationId xmlns:a16="http://schemas.microsoft.com/office/drawing/2014/main" id="{E1B75703-B773-47EF-947F-96A0575700DC}"/>
              </a:ext>
            </a:extLst>
          </p:cNvPr>
          <p:cNvGrpSpPr/>
          <p:nvPr/>
        </p:nvGrpSpPr>
        <p:grpSpPr>
          <a:xfrm>
            <a:off x="10229008" y="3528314"/>
            <a:ext cx="648072" cy="1128950"/>
            <a:chOff x="10229008" y="3594272"/>
            <a:chExt cx="648072" cy="1128950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E4907269-8180-4157-83A9-6BB0D8400840}"/>
                </a:ext>
              </a:extLst>
            </p:cNvPr>
            <p:cNvCxnSpPr/>
            <p:nvPr/>
          </p:nvCxnSpPr>
          <p:spPr>
            <a:xfrm flipV="1">
              <a:off x="10553044" y="3942367"/>
              <a:ext cx="0" cy="780855"/>
            </a:xfrm>
            <a:prstGeom prst="line">
              <a:avLst/>
            </a:prstGeom>
            <a:ln w="38100">
              <a:solidFill>
                <a:schemeClr val="accent5"/>
              </a:solidFill>
              <a:headEnd type="oval" w="med" len="med"/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7BE76C6B-B422-4E60-AB68-CE1CA6EA3861}"/>
                </a:ext>
              </a:extLst>
            </p:cNvPr>
            <p:cNvSpPr/>
            <p:nvPr/>
          </p:nvSpPr>
          <p:spPr>
            <a:xfrm>
              <a:off x="10229008" y="3594272"/>
              <a:ext cx="648072" cy="648072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A1359554-207C-4A4C-A400-8838C16270B6}"/>
              </a:ext>
            </a:extLst>
          </p:cNvPr>
          <p:cNvGrpSpPr/>
          <p:nvPr/>
        </p:nvGrpSpPr>
        <p:grpSpPr>
          <a:xfrm>
            <a:off x="9499214" y="4795792"/>
            <a:ext cx="2107662" cy="1022290"/>
            <a:chOff x="7026501" y="4509120"/>
            <a:chExt cx="1499710" cy="1022290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B35236C6-9C5E-46D5-BEE5-91230701C326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2400" b="1" dirty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31 </a:t>
              </a:r>
              <a:r>
                <a:rPr lang="th-TH" altLang="ko-KR" sz="2400" b="1" dirty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ธ.ค. 65</a:t>
              </a:r>
              <a:endParaRPr lang="ko-KR" altLang="en-US" sz="2400" b="1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D0CFB206-6311-4B9B-9E9D-D451B9885A4C}"/>
                </a:ext>
              </a:extLst>
            </p:cNvPr>
            <p:cNvSpPr txBox="1"/>
            <p:nvPr/>
          </p:nvSpPr>
          <p:spPr>
            <a:xfrm>
              <a:off x="7026501" y="4823524"/>
              <a:ext cx="149971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วันสุดท้ายของการ</a:t>
              </a:r>
            </a:p>
            <a:p>
              <a:pPr algn="ctr"/>
              <a:r>
                <a:rPr lang="th-TH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ยืนยันข้อมูลในระบบ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06CC41A-EAC2-4E50-BBE7-E8C2917E66EA}"/>
              </a:ext>
            </a:extLst>
          </p:cNvPr>
          <p:cNvGrpSpPr/>
          <p:nvPr/>
        </p:nvGrpSpPr>
        <p:grpSpPr>
          <a:xfrm>
            <a:off x="5001555" y="4827240"/>
            <a:ext cx="2162401" cy="1291992"/>
            <a:chOff x="7026172" y="4538379"/>
            <a:chExt cx="1538660" cy="1291992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5FF9BE22-ADBC-40C3-8492-B3C7F10B4EB5}"/>
                </a:ext>
              </a:extLst>
            </p:cNvPr>
            <p:cNvSpPr txBox="1"/>
            <p:nvPr/>
          </p:nvSpPr>
          <p:spPr>
            <a:xfrm>
              <a:off x="7026172" y="4538379"/>
              <a:ext cx="14997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400" dirty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2</a:t>
              </a:r>
              <a:r>
                <a:rPr lang="en-US" sz="2400" dirty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9</a:t>
              </a:r>
              <a:r>
                <a:rPr lang="th-TH" sz="2400" dirty="0">
                  <a:solidFill>
                    <a:srgbClr val="0070C0"/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 มิ.ย. 65</a:t>
              </a:r>
              <a:endParaRPr lang="ko-KR" altLang="en-US" sz="24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85F6ACBC-590C-49C0-A73C-1AFEAFB5ED42}"/>
                </a:ext>
              </a:extLst>
            </p:cNvPr>
            <p:cNvSpPr txBox="1"/>
            <p:nvPr/>
          </p:nvSpPr>
          <p:spPr>
            <a:xfrm>
              <a:off x="7065122" y="4814708"/>
              <a:ext cx="149971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th-TH" sz="2000" b="1" dirty="0">
                  <a:latin typeface="TH SarabunPSK" panose="020B0500040200020003" pitchFamily="34" charset="-34"/>
                  <a:cs typeface="TH SarabunPSK" panose="020B0500040200020003" pitchFamily="34" charset="-34"/>
                </a:rPr>
                <a:t>ลงทะเบียนเข้าระบบ</a:t>
              </a:r>
            </a:p>
            <a:p>
              <a:pPr algn="ctr"/>
              <a:r>
                <a:rPr lang="th-TH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-ระดับมหาวิทยาลัย</a:t>
              </a:r>
            </a:p>
            <a:p>
              <a:pPr algn="ctr"/>
              <a:r>
                <a:rPr lang="th-TH" altLang="ko-KR" sz="20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H SarabunPSK" panose="020B0500040200020003" pitchFamily="34" charset="-34"/>
                  <a:cs typeface="TH SarabunPSK" panose="020B0500040200020003" pitchFamily="34" charset="-34"/>
                </a:rPr>
                <a:t>- ระดับหลักสูตร</a:t>
              </a:r>
              <a:endParaRPr lang="ko-KR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H SarabunPSK" panose="020B0500040200020003" pitchFamily="34" charset="-34"/>
                <a:cs typeface="TH SarabunPSK" panose="020B0500040200020003" pitchFamily="34" charset="-34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31C7B19E-F407-48D4-9B94-2F1AB4C0770F}"/>
              </a:ext>
            </a:extLst>
          </p:cNvPr>
          <p:cNvSpPr txBox="1"/>
          <p:nvPr/>
        </p:nvSpPr>
        <p:spPr>
          <a:xfrm>
            <a:off x="880938" y="4677058"/>
            <a:ext cx="141079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th-TH" altLang="ko-KR" sz="2400" b="1" dirty="0">
                <a:solidFill>
                  <a:schemeClr val="accent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30 มี.ค. 65</a:t>
            </a:r>
            <a:endParaRPr lang="ko-KR" altLang="en-US" sz="2400" b="1" dirty="0">
              <a:solidFill>
                <a:schemeClr val="accent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947253B-D0CD-464F-87AB-2D4846BA79BD}"/>
              </a:ext>
            </a:extLst>
          </p:cNvPr>
          <p:cNvSpPr txBox="1"/>
          <p:nvPr/>
        </p:nvSpPr>
        <p:spPr>
          <a:xfrm>
            <a:off x="156632" y="5064670"/>
            <a:ext cx="3159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คำสั่ง 271/2565 แต่งตั้งคณะกรรมการ</a:t>
            </a:r>
          </a:p>
          <a:p>
            <a:pPr algn="ct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จัดอันดับสถาบันอุดมศึกษา 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BE2FFAF-E44C-4E2C-9A6B-02ECA185CB63}"/>
              </a:ext>
            </a:extLst>
          </p:cNvPr>
          <p:cNvSpPr txBox="1"/>
          <p:nvPr/>
        </p:nvSpPr>
        <p:spPr>
          <a:xfrm>
            <a:off x="2612488" y="2104398"/>
            <a:ext cx="24888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ประชุมคณะกรรมการเพื่อ</a:t>
            </a:r>
          </a:p>
          <a:p>
            <a:pPr algn="ctr"/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วางแผนการดำเนินงานในการ</a:t>
            </a:r>
          </a:p>
          <a:p>
            <a:pPr algn="ctr"/>
            <a:r>
              <a:rPr lang="th-TH" b="1" dirty="0" err="1">
                <a:latin typeface="TH SarabunPSK" panose="020B0500040200020003" pitchFamily="34" charset="-34"/>
                <a:cs typeface="TH SarabunPSK" panose="020B0500040200020003" pitchFamily="34" charset="-34"/>
              </a:rPr>
              <a:t>การจัด</a:t>
            </a:r>
            <a:r>
              <a:rPr lang="th-TH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อันดับสถาบันอุดมศึกษา</a:t>
            </a:r>
            <a:endParaRPr lang="ko-KR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E0DE235-94DE-419B-97A4-C541DB50CEC9}"/>
              </a:ext>
            </a:extLst>
          </p:cNvPr>
          <p:cNvSpPr txBox="1"/>
          <p:nvPr/>
        </p:nvSpPr>
        <p:spPr>
          <a:xfrm>
            <a:off x="3128970" y="1699749"/>
            <a:ext cx="135656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22 </a:t>
            </a:r>
            <a:r>
              <a:rPr lang="th-TH" altLang="ko-KR" sz="2400" b="1" dirty="0">
                <a:solidFill>
                  <a:schemeClr val="accent2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มิ.ย. 65</a:t>
            </a:r>
            <a:endParaRPr lang="ko-KR" altLang="en-US" sz="2400" b="1" dirty="0">
              <a:solidFill>
                <a:schemeClr val="accent2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65B0636-D946-4C2C-83B1-E59DAE1B3956}"/>
              </a:ext>
            </a:extLst>
          </p:cNvPr>
          <p:cNvSpPr txBox="1"/>
          <p:nvPr/>
        </p:nvSpPr>
        <p:spPr>
          <a:xfrm>
            <a:off x="7029258" y="2242451"/>
            <a:ext cx="25464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ประชุมติดตามความก้าวหน้า </a:t>
            </a:r>
          </a:p>
          <a:p>
            <a:pPr algn="ctr"/>
            <a:r>
              <a:rPr lang="th-TH" sz="20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ในการรวบรวมข้อมูลลงระบบ</a:t>
            </a:r>
            <a:endParaRPr lang="ko-KR" altLang="en-US" sz="2000" b="1" dirty="0">
              <a:solidFill>
                <a:schemeClr val="tx1">
                  <a:lumMod val="75000"/>
                  <a:lumOff val="25000"/>
                </a:schemeClr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39" name="Rounded Rectangle 5">
            <a:extLst>
              <a:ext uri="{FF2B5EF4-FFF2-40B4-BE49-F238E27FC236}">
                <a16:creationId xmlns:a16="http://schemas.microsoft.com/office/drawing/2014/main" id="{7E40CE5C-4AF8-49C4-9D78-A3B8C4A63D70}"/>
              </a:ext>
            </a:extLst>
          </p:cNvPr>
          <p:cNvSpPr/>
          <p:nvPr/>
        </p:nvSpPr>
        <p:spPr>
          <a:xfrm flipH="1">
            <a:off x="1380839" y="3697062"/>
            <a:ext cx="355637" cy="293379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0" name="Rectangle 9">
            <a:extLst>
              <a:ext uri="{FF2B5EF4-FFF2-40B4-BE49-F238E27FC236}">
                <a16:creationId xmlns:a16="http://schemas.microsoft.com/office/drawing/2014/main" id="{4D2DB750-E52B-4EAF-A887-7032E9745DF4}"/>
              </a:ext>
            </a:extLst>
          </p:cNvPr>
          <p:cNvSpPr/>
          <p:nvPr/>
        </p:nvSpPr>
        <p:spPr>
          <a:xfrm>
            <a:off x="5896180" y="3684803"/>
            <a:ext cx="318414" cy="317897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1" name="Freeform 18">
            <a:extLst>
              <a:ext uri="{FF2B5EF4-FFF2-40B4-BE49-F238E27FC236}">
                <a16:creationId xmlns:a16="http://schemas.microsoft.com/office/drawing/2014/main" id="{9A41D397-8196-4935-A01F-1E783AC0CE31}"/>
              </a:ext>
            </a:extLst>
          </p:cNvPr>
          <p:cNvSpPr/>
          <p:nvPr/>
        </p:nvSpPr>
        <p:spPr>
          <a:xfrm>
            <a:off x="10369540" y="3696024"/>
            <a:ext cx="366081" cy="295454"/>
          </a:xfrm>
          <a:custGeom>
            <a:avLst/>
            <a:gdLst/>
            <a:ahLst/>
            <a:cxnLst/>
            <a:rect l="l" t="t" r="r" b="b"/>
            <a:pathLst>
              <a:path w="3307788" h="2669631">
                <a:moveTo>
                  <a:pt x="2793832" y="1478391"/>
                </a:moveTo>
                <a:cubicBezTo>
                  <a:pt x="2772990" y="1635402"/>
                  <a:pt x="2717678" y="1784517"/>
                  <a:pt x="2633007" y="1915952"/>
                </a:cubicBezTo>
                <a:cubicBezTo>
                  <a:pt x="2695386" y="1951862"/>
                  <a:pt x="2772768" y="1955673"/>
                  <a:pt x="2841607" y="1924185"/>
                </a:cubicBezTo>
                <a:cubicBezTo>
                  <a:pt x="2943442" y="1877605"/>
                  <a:pt x="2999062" y="1766364"/>
                  <a:pt x="2975226" y="1656948"/>
                </a:cubicBezTo>
                <a:cubicBezTo>
                  <a:pt x="2955176" y="1564911"/>
                  <a:pt x="2883463" y="1495086"/>
                  <a:pt x="2793832" y="1478391"/>
                </a:cubicBezTo>
                <a:close/>
                <a:moveTo>
                  <a:pt x="2807611" y="1247700"/>
                </a:moveTo>
                <a:lnTo>
                  <a:pt x="2807472" y="1256060"/>
                </a:lnTo>
                <a:cubicBezTo>
                  <a:pt x="2994195" y="1281771"/>
                  <a:pt x="3148201" y="1421768"/>
                  <a:pt x="3189276" y="1610317"/>
                </a:cubicBezTo>
                <a:cubicBezTo>
                  <a:pt x="3235041" y="1820393"/>
                  <a:pt x="3128252" y="2033972"/>
                  <a:pt x="2932732" y="2123406"/>
                </a:cubicBezTo>
                <a:cubicBezTo>
                  <a:pt x="2789297" y="2189015"/>
                  <a:pt x="2626543" y="2174805"/>
                  <a:pt x="2499470" y="2094044"/>
                </a:cubicBezTo>
                <a:cubicBezTo>
                  <a:pt x="2427194" y="2172627"/>
                  <a:pt x="2343030" y="2241391"/>
                  <a:pt x="2248861" y="2297980"/>
                </a:cubicBezTo>
                <a:cubicBezTo>
                  <a:pt x="2178351" y="2340352"/>
                  <a:pt x="2104446" y="2374567"/>
                  <a:pt x="2027600" y="2398134"/>
                </a:cubicBezTo>
                <a:lnTo>
                  <a:pt x="3307788" y="2397615"/>
                </a:lnTo>
                <a:cubicBezTo>
                  <a:pt x="3265361" y="2549905"/>
                  <a:pt x="2537441" y="2669620"/>
                  <a:pt x="1653814" y="2669631"/>
                </a:cubicBezTo>
                <a:cubicBezTo>
                  <a:pt x="773102" y="2669642"/>
                  <a:pt x="46417" y="2550707"/>
                  <a:pt x="0" y="2398955"/>
                </a:cubicBezTo>
                <a:lnTo>
                  <a:pt x="1280678" y="2398436"/>
                </a:lnTo>
                <a:cubicBezTo>
                  <a:pt x="1203764" y="2374915"/>
                  <a:pt x="1129786" y="2340732"/>
                  <a:pt x="1059201" y="2298380"/>
                </a:cubicBezTo>
                <a:cubicBezTo>
                  <a:pt x="693039" y="2078675"/>
                  <a:pt x="477900" y="1674935"/>
                  <a:pt x="499745" y="1248476"/>
                </a:cubicBezTo>
                <a:close/>
                <a:moveTo>
                  <a:pt x="1331611" y="201752"/>
                </a:moveTo>
                <a:cubicBezTo>
                  <a:pt x="1206335" y="290902"/>
                  <a:pt x="1124761" y="308382"/>
                  <a:pt x="1132336" y="435988"/>
                </a:cubicBezTo>
                <a:cubicBezTo>
                  <a:pt x="1160888" y="640507"/>
                  <a:pt x="1527973" y="617783"/>
                  <a:pt x="1498839" y="840365"/>
                </a:cubicBezTo>
                <a:cubicBezTo>
                  <a:pt x="1455138" y="960979"/>
                  <a:pt x="1395705" y="987199"/>
                  <a:pt x="1213910" y="1052459"/>
                </a:cubicBezTo>
                <a:cubicBezTo>
                  <a:pt x="1331028" y="972050"/>
                  <a:pt x="1364241" y="921357"/>
                  <a:pt x="1360745" y="809484"/>
                </a:cubicBezTo>
                <a:cubicBezTo>
                  <a:pt x="1360746" y="646916"/>
                  <a:pt x="1111360" y="626523"/>
                  <a:pt x="1020462" y="495421"/>
                </a:cubicBezTo>
                <a:cubicBezTo>
                  <a:pt x="941218" y="374224"/>
                  <a:pt x="1061250" y="280996"/>
                  <a:pt x="1331611" y="201752"/>
                </a:cubicBezTo>
                <a:close/>
                <a:moveTo>
                  <a:pt x="2164365" y="80223"/>
                </a:moveTo>
                <a:cubicBezTo>
                  <a:pt x="2021192" y="182108"/>
                  <a:pt x="1927964" y="202086"/>
                  <a:pt x="1936621" y="347922"/>
                </a:cubicBezTo>
                <a:cubicBezTo>
                  <a:pt x="1969252" y="581657"/>
                  <a:pt x="2388778" y="555687"/>
                  <a:pt x="2355482" y="810066"/>
                </a:cubicBezTo>
                <a:cubicBezTo>
                  <a:pt x="2305538" y="947910"/>
                  <a:pt x="2237615" y="977876"/>
                  <a:pt x="2029849" y="1052459"/>
                </a:cubicBezTo>
                <a:cubicBezTo>
                  <a:pt x="2163698" y="960563"/>
                  <a:pt x="2201656" y="902628"/>
                  <a:pt x="2197660" y="774773"/>
                </a:cubicBezTo>
                <a:cubicBezTo>
                  <a:pt x="2197661" y="588982"/>
                  <a:pt x="1912649" y="565676"/>
                  <a:pt x="1808765" y="415844"/>
                </a:cubicBezTo>
                <a:cubicBezTo>
                  <a:pt x="1718201" y="277334"/>
                  <a:pt x="1855380" y="170787"/>
                  <a:pt x="2164365" y="80223"/>
                </a:cubicBezTo>
                <a:close/>
                <a:moveTo>
                  <a:pt x="1754169" y="0"/>
                </a:moveTo>
                <a:cubicBezTo>
                  <a:pt x="1583512" y="121444"/>
                  <a:pt x="1472387" y="145257"/>
                  <a:pt x="1482706" y="319088"/>
                </a:cubicBezTo>
                <a:cubicBezTo>
                  <a:pt x="1521601" y="597693"/>
                  <a:pt x="2021663" y="566738"/>
                  <a:pt x="1981975" y="869950"/>
                </a:cubicBezTo>
                <a:cubicBezTo>
                  <a:pt x="1922443" y="1034256"/>
                  <a:pt x="1841481" y="1069974"/>
                  <a:pt x="1593831" y="1158875"/>
                </a:cubicBezTo>
                <a:cubicBezTo>
                  <a:pt x="1753374" y="1049338"/>
                  <a:pt x="1798619" y="980281"/>
                  <a:pt x="1793856" y="827882"/>
                </a:cubicBezTo>
                <a:cubicBezTo>
                  <a:pt x="1793857" y="606424"/>
                  <a:pt x="1454132" y="578644"/>
                  <a:pt x="1330306" y="400050"/>
                </a:cubicBezTo>
                <a:cubicBezTo>
                  <a:pt x="1222356" y="234950"/>
                  <a:pt x="1385869" y="107950"/>
                  <a:pt x="175416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2" name="Block Arc 25">
            <a:extLst>
              <a:ext uri="{FF2B5EF4-FFF2-40B4-BE49-F238E27FC236}">
                <a16:creationId xmlns:a16="http://schemas.microsoft.com/office/drawing/2014/main" id="{0DA92D47-F904-42F6-8C22-87BC0C3290CA}"/>
              </a:ext>
            </a:extLst>
          </p:cNvPr>
          <p:cNvSpPr/>
          <p:nvPr/>
        </p:nvSpPr>
        <p:spPr>
          <a:xfrm>
            <a:off x="3685732" y="3668189"/>
            <a:ext cx="243043" cy="351125"/>
          </a:xfrm>
          <a:custGeom>
            <a:avLst/>
            <a:gdLst/>
            <a:ahLst/>
            <a:cxnLst/>
            <a:rect l="l" t="t" r="r" b="b"/>
            <a:pathLst>
              <a:path w="2215656" h="3200962">
                <a:moveTo>
                  <a:pt x="1107829" y="2097026"/>
                </a:moveTo>
                <a:cubicBezTo>
                  <a:pt x="1025315" y="2097026"/>
                  <a:pt x="958423" y="2163918"/>
                  <a:pt x="958423" y="2246432"/>
                </a:cubicBezTo>
                <a:cubicBezTo>
                  <a:pt x="958423" y="2302715"/>
                  <a:pt x="989546" y="2351730"/>
                  <a:pt x="1036590" y="2375275"/>
                </a:cubicBezTo>
                <a:lnTo>
                  <a:pt x="985422" y="2684898"/>
                </a:lnTo>
                <a:lnTo>
                  <a:pt x="1230236" y="2684898"/>
                </a:lnTo>
                <a:lnTo>
                  <a:pt x="1179068" y="2375275"/>
                </a:lnTo>
                <a:cubicBezTo>
                  <a:pt x="1226112" y="2351730"/>
                  <a:pt x="1257234" y="2302715"/>
                  <a:pt x="1257234" y="2246432"/>
                </a:cubicBezTo>
                <a:cubicBezTo>
                  <a:pt x="1257234" y="2163918"/>
                  <a:pt x="1190343" y="2097026"/>
                  <a:pt x="1107829" y="2097026"/>
                </a:cubicBezTo>
                <a:close/>
                <a:moveTo>
                  <a:pt x="1102513" y="266871"/>
                </a:moveTo>
                <a:cubicBezTo>
                  <a:pt x="874876" y="269781"/>
                  <a:pt x="691868" y="455143"/>
                  <a:pt x="691868" y="682798"/>
                </a:cubicBezTo>
                <a:lnTo>
                  <a:pt x="690469" y="682798"/>
                </a:lnTo>
                <a:lnTo>
                  <a:pt x="690469" y="1580962"/>
                </a:lnTo>
                <a:lnTo>
                  <a:pt x="1525188" y="1580962"/>
                </a:lnTo>
                <a:lnTo>
                  <a:pt x="1525188" y="672127"/>
                </a:lnTo>
                <a:lnTo>
                  <a:pt x="1523654" y="672166"/>
                </a:lnTo>
                <a:cubicBezTo>
                  <a:pt x="1517835" y="444585"/>
                  <a:pt x="1330149" y="263961"/>
                  <a:pt x="1102513" y="266871"/>
                </a:cubicBezTo>
                <a:close/>
                <a:moveTo>
                  <a:pt x="1099102" y="56"/>
                </a:moveTo>
                <a:cubicBezTo>
                  <a:pt x="1472767" y="-4720"/>
                  <a:pt x="1780852" y="291773"/>
                  <a:pt x="1790404" y="665346"/>
                </a:cubicBezTo>
                <a:lnTo>
                  <a:pt x="1742843" y="666562"/>
                </a:lnTo>
                <a:lnTo>
                  <a:pt x="1790627" y="666562"/>
                </a:lnTo>
                <a:lnTo>
                  <a:pt x="1790627" y="1580962"/>
                </a:lnTo>
                <a:lnTo>
                  <a:pt x="2041344" y="1580962"/>
                </a:lnTo>
                <a:cubicBezTo>
                  <a:pt x="2137614" y="1580962"/>
                  <a:pt x="2215656" y="1659004"/>
                  <a:pt x="2215656" y="1755274"/>
                </a:cubicBezTo>
                <a:lnTo>
                  <a:pt x="2215656" y="3026650"/>
                </a:lnTo>
                <a:cubicBezTo>
                  <a:pt x="2215656" y="3122920"/>
                  <a:pt x="2137614" y="3200962"/>
                  <a:pt x="2041344" y="3200962"/>
                </a:cubicBezTo>
                <a:lnTo>
                  <a:pt x="174312" y="3200962"/>
                </a:lnTo>
                <a:cubicBezTo>
                  <a:pt x="78042" y="3200962"/>
                  <a:pt x="0" y="3122920"/>
                  <a:pt x="0" y="3026650"/>
                </a:cubicBezTo>
                <a:lnTo>
                  <a:pt x="0" y="1755274"/>
                </a:lnTo>
                <a:cubicBezTo>
                  <a:pt x="0" y="1659004"/>
                  <a:pt x="78042" y="1580962"/>
                  <a:pt x="174312" y="1580962"/>
                </a:cubicBezTo>
                <a:lnTo>
                  <a:pt x="425030" y="1580962"/>
                </a:lnTo>
                <a:lnTo>
                  <a:pt x="425030" y="676764"/>
                </a:lnTo>
                <a:lnTo>
                  <a:pt x="425634" y="676764"/>
                </a:lnTo>
                <a:cubicBezTo>
                  <a:pt x="428273" y="305830"/>
                  <a:pt x="727452" y="4806"/>
                  <a:pt x="1099102" y="56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3" name="Oval 32">
            <a:extLst>
              <a:ext uri="{FF2B5EF4-FFF2-40B4-BE49-F238E27FC236}">
                <a16:creationId xmlns:a16="http://schemas.microsoft.com/office/drawing/2014/main" id="{0AAA3E2E-A275-47E5-A4CC-93212B86E495}"/>
              </a:ext>
            </a:extLst>
          </p:cNvPr>
          <p:cNvSpPr/>
          <p:nvPr/>
        </p:nvSpPr>
        <p:spPr>
          <a:xfrm>
            <a:off x="8138011" y="3679475"/>
            <a:ext cx="328983" cy="328553"/>
          </a:xfrm>
          <a:custGeom>
            <a:avLst/>
            <a:gdLst/>
            <a:ahLst/>
            <a:cxnLst/>
            <a:rect l="l" t="t" r="r" b="b"/>
            <a:pathLst>
              <a:path w="2671236" h="3213546">
                <a:moveTo>
                  <a:pt x="1336943" y="151152"/>
                </a:moveTo>
                <a:cubicBezTo>
                  <a:pt x="1223677" y="151152"/>
                  <a:pt x="1131857" y="242973"/>
                  <a:pt x="1131857" y="356239"/>
                </a:cubicBezTo>
                <a:cubicBezTo>
                  <a:pt x="1131857" y="469506"/>
                  <a:pt x="1223677" y="561326"/>
                  <a:pt x="1336943" y="561326"/>
                </a:cubicBezTo>
                <a:cubicBezTo>
                  <a:pt x="1450210" y="561326"/>
                  <a:pt x="1542030" y="469506"/>
                  <a:pt x="1542030" y="356239"/>
                </a:cubicBezTo>
                <a:cubicBezTo>
                  <a:pt x="1542030" y="242973"/>
                  <a:pt x="1450210" y="151152"/>
                  <a:pt x="1336943" y="151152"/>
                </a:cubicBezTo>
                <a:close/>
                <a:moveTo>
                  <a:pt x="1336943" y="0"/>
                </a:moveTo>
                <a:cubicBezTo>
                  <a:pt x="1533689" y="0"/>
                  <a:pt x="1693182" y="159493"/>
                  <a:pt x="1693182" y="356239"/>
                </a:cubicBezTo>
                <a:cubicBezTo>
                  <a:pt x="1693182" y="499348"/>
                  <a:pt x="1608797" y="622748"/>
                  <a:pt x="1486649" y="678491"/>
                </a:cubicBezTo>
                <a:lnTo>
                  <a:pt x="1504985" y="861628"/>
                </a:lnTo>
                <a:lnTo>
                  <a:pt x="2050955" y="861628"/>
                </a:lnTo>
                <a:cubicBezTo>
                  <a:pt x="2073924" y="808095"/>
                  <a:pt x="2127168" y="770742"/>
                  <a:pt x="2189136" y="770742"/>
                </a:cubicBezTo>
                <a:cubicBezTo>
                  <a:pt x="2272476" y="770742"/>
                  <a:pt x="2340037" y="838303"/>
                  <a:pt x="2340037" y="921643"/>
                </a:cubicBezTo>
                <a:cubicBezTo>
                  <a:pt x="2340037" y="1004983"/>
                  <a:pt x="2272476" y="1072544"/>
                  <a:pt x="2189136" y="1072544"/>
                </a:cubicBezTo>
                <a:cubicBezTo>
                  <a:pt x="2127168" y="1072544"/>
                  <a:pt x="2073924" y="1035191"/>
                  <a:pt x="2050955" y="981658"/>
                </a:cubicBezTo>
                <a:lnTo>
                  <a:pt x="1517002" y="981658"/>
                </a:lnTo>
                <a:lnTo>
                  <a:pt x="1678124" y="2590970"/>
                </a:lnTo>
                <a:cubicBezTo>
                  <a:pt x="2063444" y="2451708"/>
                  <a:pt x="2360829" y="2287813"/>
                  <a:pt x="2381761" y="1860600"/>
                </a:cubicBezTo>
                <a:cubicBezTo>
                  <a:pt x="2329006" y="1862811"/>
                  <a:pt x="2276981" y="1871755"/>
                  <a:pt x="2228094" y="1886075"/>
                </a:cubicBezTo>
                <a:cubicBezTo>
                  <a:pt x="2324645" y="1771974"/>
                  <a:pt x="2415523" y="1665436"/>
                  <a:pt x="2449665" y="1504055"/>
                </a:cubicBezTo>
                <a:cubicBezTo>
                  <a:pt x="2485699" y="1663545"/>
                  <a:pt x="2574685" y="1764408"/>
                  <a:pt x="2671236" y="1886075"/>
                </a:cubicBezTo>
                <a:cubicBezTo>
                  <a:pt x="2622475" y="1872164"/>
                  <a:pt x="2568855" y="1862858"/>
                  <a:pt x="2513341" y="1860541"/>
                </a:cubicBezTo>
                <a:cubicBezTo>
                  <a:pt x="2486075" y="2436981"/>
                  <a:pt x="2151724" y="2992040"/>
                  <a:pt x="1522375" y="3040581"/>
                </a:cubicBezTo>
                <a:cubicBezTo>
                  <a:pt x="1427529" y="3119259"/>
                  <a:pt x="1392747" y="3155891"/>
                  <a:pt x="1336943" y="3213546"/>
                </a:cubicBezTo>
                <a:cubicBezTo>
                  <a:pt x="1284048" y="3153728"/>
                  <a:pt x="1252174" y="3120936"/>
                  <a:pt x="1157234" y="3046101"/>
                </a:cubicBezTo>
                <a:cubicBezTo>
                  <a:pt x="592479" y="2980043"/>
                  <a:pt x="187829" y="2438320"/>
                  <a:pt x="160409" y="1860193"/>
                </a:cubicBezTo>
                <a:cubicBezTo>
                  <a:pt x="105366" y="1862056"/>
                  <a:pt x="50978" y="1871143"/>
                  <a:pt x="0" y="1886075"/>
                </a:cubicBezTo>
                <a:cubicBezTo>
                  <a:pt x="96552" y="1771974"/>
                  <a:pt x="187429" y="1665436"/>
                  <a:pt x="221571" y="1504055"/>
                </a:cubicBezTo>
                <a:cubicBezTo>
                  <a:pt x="257605" y="1663545"/>
                  <a:pt x="346591" y="1764408"/>
                  <a:pt x="443143" y="1886075"/>
                </a:cubicBezTo>
                <a:cubicBezTo>
                  <a:pt x="396276" y="1872705"/>
                  <a:pt x="344922" y="1863589"/>
                  <a:pt x="291687" y="1860996"/>
                </a:cubicBezTo>
                <a:cubicBezTo>
                  <a:pt x="313360" y="2289054"/>
                  <a:pt x="617325" y="2454996"/>
                  <a:pt x="1001768" y="2593980"/>
                </a:cubicBezTo>
                <a:lnTo>
                  <a:pt x="1157883" y="981658"/>
                </a:lnTo>
                <a:lnTo>
                  <a:pt x="666108" y="981658"/>
                </a:lnTo>
                <a:cubicBezTo>
                  <a:pt x="643139" y="1035191"/>
                  <a:pt x="589896" y="1072543"/>
                  <a:pt x="527928" y="1072543"/>
                </a:cubicBezTo>
                <a:cubicBezTo>
                  <a:pt x="444588" y="1072543"/>
                  <a:pt x="377027" y="1004982"/>
                  <a:pt x="377027" y="921642"/>
                </a:cubicBezTo>
                <a:cubicBezTo>
                  <a:pt x="377027" y="838302"/>
                  <a:pt x="444588" y="770741"/>
                  <a:pt x="527928" y="770741"/>
                </a:cubicBezTo>
                <a:cubicBezTo>
                  <a:pt x="589896" y="770741"/>
                  <a:pt x="643141" y="808095"/>
                  <a:pt x="666110" y="861628"/>
                </a:cubicBezTo>
                <a:lnTo>
                  <a:pt x="1169505" y="861628"/>
                </a:lnTo>
                <a:lnTo>
                  <a:pt x="1187237" y="678491"/>
                </a:lnTo>
                <a:cubicBezTo>
                  <a:pt x="1065090" y="622748"/>
                  <a:pt x="980704" y="499348"/>
                  <a:pt x="980704" y="356239"/>
                </a:cubicBezTo>
                <a:cubicBezTo>
                  <a:pt x="980704" y="159493"/>
                  <a:pt x="1140198" y="0"/>
                  <a:pt x="1336943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44" name="TextBox 24">
            <a:extLst>
              <a:ext uri="{FF2B5EF4-FFF2-40B4-BE49-F238E27FC236}">
                <a16:creationId xmlns:a16="http://schemas.microsoft.com/office/drawing/2014/main" id="{5FF9BE22-ADBC-40C3-8492-B3C7F10B4EB5}"/>
              </a:ext>
            </a:extLst>
          </p:cNvPr>
          <p:cNvSpPr txBox="1"/>
          <p:nvPr/>
        </p:nvSpPr>
        <p:spPr>
          <a:xfrm>
            <a:off x="7248672" y="1850444"/>
            <a:ext cx="21076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sz="2400" dirty="0">
                <a:solidFill>
                  <a:srgbClr val="0070C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มิ.ย. 65 – ต.ค.65</a:t>
            </a:r>
            <a:endParaRPr lang="ko-KR" altLang="en-US" sz="2400" dirty="0">
              <a:solidFill>
                <a:srgbClr val="0070C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76475276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ontents Slide Master">
  <a:themeElements>
    <a:clrScheme name="ALLPPT-30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D2906"/>
      </a:accent1>
      <a:accent2>
        <a:srgbClr val="262626"/>
      </a:accent2>
      <a:accent3>
        <a:srgbClr val="FD2906"/>
      </a:accent3>
      <a:accent4>
        <a:srgbClr val="262626"/>
      </a:accent4>
      <a:accent5>
        <a:srgbClr val="FD2906"/>
      </a:accent5>
      <a:accent6>
        <a:srgbClr val="262626"/>
      </a:accent6>
      <a:hlink>
        <a:srgbClr val="0000FF"/>
      </a:hlink>
      <a:folHlink>
        <a:srgbClr val="800080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66</Words>
  <Application>Microsoft Office PowerPoint</Application>
  <PresentationFormat>แบบจอกว้าง</PresentationFormat>
  <Paragraphs>18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8</vt:i4>
      </vt:variant>
      <vt:variant>
        <vt:lpstr>ธีม</vt:lpstr>
      </vt:variant>
      <vt:variant>
        <vt:i4>2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11" baseType="lpstr">
      <vt:lpstr>맑은 고딕</vt:lpstr>
      <vt:lpstr>Angsana New</vt:lpstr>
      <vt:lpstr>Arial</vt:lpstr>
      <vt:lpstr>Arial Unicode MS</vt:lpstr>
      <vt:lpstr>Calibri</vt:lpstr>
      <vt:lpstr>Calibri Light</vt:lpstr>
      <vt:lpstr>Cordia New</vt:lpstr>
      <vt:lpstr>TH SarabunPSK</vt:lpstr>
      <vt:lpstr>ธีมของ Office</vt:lpstr>
      <vt:lpstr>Contents Slide Master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ASUS</dc:creator>
  <cp:lastModifiedBy>nid</cp:lastModifiedBy>
  <cp:revision>4</cp:revision>
  <dcterms:created xsi:type="dcterms:W3CDTF">2022-05-20T09:04:23Z</dcterms:created>
  <dcterms:modified xsi:type="dcterms:W3CDTF">2022-06-07T02:04:59Z</dcterms:modified>
</cp:coreProperties>
</file>