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142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3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942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2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2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626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4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09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58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74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4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74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8343-C897-423D-910C-CA609C96AE04}" type="datetimeFigureOut">
              <a:rPr lang="th-TH" smtClean="0"/>
              <a:t>21/06/65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13DA-B25D-481B-963C-0A8D59FFA3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21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3" y="0"/>
            <a:ext cx="8443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8" y="141163"/>
            <a:ext cx="7507545" cy="64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161916"/>
            <a:ext cx="5958016" cy="66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89906"/>
            <a:ext cx="6922724" cy="65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615805"/>
            <a:ext cx="7833815" cy="56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750627"/>
            <a:ext cx="8228229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นำเสนอทางหน้าจอ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nid</dc:creator>
  <cp:lastModifiedBy>nid</cp:lastModifiedBy>
  <cp:revision>3</cp:revision>
  <dcterms:created xsi:type="dcterms:W3CDTF">2022-06-20T19:58:35Z</dcterms:created>
  <dcterms:modified xsi:type="dcterms:W3CDTF">2022-06-20T20:02:04Z</dcterms:modified>
</cp:coreProperties>
</file>