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6" r:id="rId2"/>
    <p:sldMasterId id="2147483654" r:id="rId3"/>
  </p:sldMasterIdLst>
  <p:notesMasterIdLst>
    <p:notesMasterId r:id="rId19"/>
  </p:notesMasterIdLst>
  <p:handoutMasterIdLst>
    <p:handoutMasterId r:id="rId20"/>
  </p:handoutMasterIdLst>
  <p:sldIdLst>
    <p:sldId id="270" r:id="rId4"/>
    <p:sldId id="356" r:id="rId5"/>
    <p:sldId id="406" r:id="rId6"/>
    <p:sldId id="401" r:id="rId7"/>
    <p:sldId id="402" r:id="rId8"/>
    <p:sldId id="403" r:id="rId9"/>
    <p:sldId id="404" r:id="rId10"/>
    <p:sldId id="405" r:id="rId11"/>
    <p:sldId id="397" r:id="rId12"/>
    <p:sldId id="409" r:id="rId13"/>
    <p:sldId id="410" r:id="rId14"/>
    <p:sldId id="408" r:id="rId15"/>
    <p:sldId id="399" r:id="rId16"/>
    <p:sldId id="411" r:id="rId17"/>
    <p:sldId id="373" r:id="rId18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7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F00FF"/>
    <a:srgbClr val="FF33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52" autoAdjust="0"/>
    <p:restoredTop sz="96379" autoAdjust="0"/>
  </p:normalViewPr>
  <p:slideViewPr>
    <p:cSldViewPr snapToGrid="0" showGuides="1">
      <p:cViewPr varScale="1">
        <p:scale>
          <a:sx n="107" d="100"/>
          <a:sy n="107" d="100"/>
        </p:scale>
        <p:origin x="996" y="108"/>
      </p:cViewPr>
      <p:guideLst>
        <p:guide orient="horz" pos="237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3" d="100"/>
          <a:sy n="83" d="100"/>
        </p:scale>
        <p:origin x="504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6B1A679-998D-4AF7-81DA-37EFC186D1B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135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181D35-00E6-4336-9842-DCA58DEBF9D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4" y="1"/>
            <a:ext cx="2945659" cy="498135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r">
              <a:defRPr sz="1200"/>
            </a:lvl1pPr>
          </a:lstStyle>
          <a:p>
            <a:fld id="{01CFCC57-32F4-4C75-82C6-C4434E09ABED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49A602-A569-4F70-B61A-37B22BDB665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30091"/>
            <a:ext cx="2945659" cy="498134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154D00-0949-4BF8-89D6-64723B6898E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8134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r">
              <a:defRPr sz="1200"/>
            </a:lvl1pPr>
          </a:lstStyle>
          <a:p>
            <a:fld id="{3A333877-85D4-4704-8FE8-88CBC7A2C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9221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135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8135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r">
              <a:defRPr sz="1200"/>
            </a:lvl1pPr>
          </a:lstStyle>
          <a:p>
            <a:fld id="{9580D6E7-B569-4C85-92F0-D9173FFB3CB0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6" tIns="45713" rIns="91426" bIns="4571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9"/>
            <a:ext cx="5438140" cy="3909239"/>
          </a:xfrm>
          <a:prstGeom prst="rect">
            <a:avLst/>
          </a:prstGeom>
        </p:spPr>
        <p:txBody>
          <a:bodyPr vert="horz" lIns="91426" tIns="45713" rIns="91426" bIns="4571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8134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8134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r">
              <a:defRPr sz="1200"/>
            </a:lvl1pPr>
          </a:lstStyle>
          <a:p>
            <a:fld id="{8A80E036-2AD3-40EE-8A71-C2A4E931E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573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4863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659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9807276" y="0"/>
            <a:ext cx="2384725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A9BB1F4B-B25A-4413-A9F8-698D3557FB80}"/>
              </a:ext>
            </a:extLst>
          </p:cNvPr>
          <p:cNvSpPr/>
          <p:nvPr/>
        </p:nvSpPr>
        <p:spPr>
          <a:xfrm>
            <a:off x="7953731" y="1576695"/>
            <a:ext cx="3686283" cy="4466486"/>
          </a:xfrm>
          <a:custGeom>
            <a:avLst/>
            <a:gdLst>
              <a:gd name="connsiteX0" fmla="*/ 2600325 w 3686283"/>
              <a:gd name="connsiteY0" fmla="*/ 147528 h 4466486"/>
              <a:gd name="connsiteX1" fmla="*/ 2730818 w 3686283"/>
              <a:gd name="connsiteY1" fmla="*/ 275163 h 4466486"/>
              <a:gd name="connsiteX2" fmla="*/ 2600325 w 3686283"/>
              <a:gd name="connsiteY2" fmla="*/ 147528 h 4466486"/>
              <a:gd name="connsiteX3" fmla="*/ 1847850 w 3686283"/>
              <a:gd name="connsiteY3" fmla="*/ 10 h 4466486"/>
              <a:gd name="connsiteX4" fmla="*/ 2013585 w 3686283"/>
              <a:gd name="connsiteY4" fmla="*/ 28466 h 4466486"/>
              <a:gd name="connsiteX5" fmla="*/ 2286000 w 3686283"/>
              <a:gd name="connsiteY5" fmla="*/ 58946 h 4466486"/>
              <a:gd name="connsiteX6" fmla="*/ 2541270 w 3686283"/>
              <a:gd name="connsiteY6" fmla="*/ 109428 h 4466486"/>
              <a:gd name="connsiteX7" fmla="*/ 2574608 w 3686283"/>
              <a:gd name="connsiteY7" fmla="*/ 121811 h 4466486"/>
              <a:gd name="connsiteX8" fmla="*/ 2751773 w 3686283"/>
              <a:gd name="connsiteY8" fmla="*/ 214203 h 4466486"/>
              <a:gd name="connsiteX9" fmla="*/ 2498408 w 3686283"/>
              <a:gd name="connsiteY9" fmla="*/ 34181 h 4466486"/>
              <a:gd name="connsiteX10" fmla="*/ 2518410 w 3686283"/>
              <a:gd name="connsiteY10" fmla="*/ 32276 h 4466486"/>
              <a:gd name="connsiteX11" fmla="*/ 2828925 w 3686283"/>
              <a:gd name="connsiteY11" fmla="*/ 302786 h 4466486"/>
              <a:gd name="connsiteX12" fmla="*/ 2837498 w 3686283"/>
              <a:gd name="connsiteY12" fmla="*/ 374223 h 4466486"/>
              <a:gd name="connsiteX13" fmla="*/ 3133725 w 3686283"/>
              <a:gd name="connsiteY13" fmla="*/ 293261 h 4466486"/>
              <a:gd name="connsiteX14" fmla="*/ 3069908 w 3686283"/>
              <a:gd name="connsiteY14" fmla="*/ 293261 h 4466486"/>
              <a:gd name="connsiteX15" fmla="*/ 2973705 w 3686283"/>
              <a:gd name="connsiteY15" fmla="*/ 308501 h 4466486"/>
              <a:gd name="connsiteX16" fmla="*/ 2908935 w 3686283"/>
              <a:gd name="connsiteY16" fmla="*/ 366603 h 4466486"/>
              <a:gd name="connsiteX17" fmla="*/ 2924175 w 3686283"/>
              <a:gd name="connsiteY17" fmla="*/ 396131 h 4466486"/>
              <a:gd name="connsiteX18" fmla="*/ 2972753 w 3686283"/>
              <a:gd name="connsiteY18" fmla="*/ 388511 h 4466486"/>
              <a:gd name="connsiteX19" fmla="*/ 3132773 w 3686283"/>
              <a:gd name="connsiteY19" fmla="*/ 368508 h 4466486"/>
              <a:gd name="connsiteX20" fmla="*/ 2998470 w 3686283"/>
              <a:gd name="connsiteY20" fmla="*/ 405656 h 4466486"/>
              <a:gd name="connsiteX21" fmla="*/ 3079433 w 3686283"/>
              <a:gd name="connsiteY21" fmla="*/ 414228 h 4466486"/>
              <a:gd name="connsiteX22" fmla="*/ 3160395 w 3686283"/>
              <a:gd name="connsiteY22" fmla="*/ 445661 h 4466486"/>
              <a:gd name="connsiteX23" fmla="*/ 3083243 w 3686283"/>
              <a:gd name="connsiteY23" fmla="*/ 435183 h 4466486"/>
              <a:gd name="connsiteX24" fmla="*/ 3215640 w 3686283"/>
              <a:gd name="connsiteY24" fmla="*/ 491381 h 4466486"/>
              <a:gd name="connsiteX25" fmla="*/ 3157538 w 3686283"/>
              <a:gd name="connsiteY25" fmla="*/ 476141 h 4466486"/>
              <a:gd name="connsiteX26" fmla="*/ 3173730 w 3686283"/>
              <a:gd name="connsiteY26" fmla="*/ 494238 h 4466486"/>
              <a:gd name="connsiteX27" fmla="*/ 3308033 w 3686283"/>
              <a:gd name="connsiteY27" fmla="*/ 689501 h 4466486"/>
              <a:gd name="connsiteX28" fmla="*/ 3393758 w 3686283"/>
              <a:gd name="connsiteY28" fmla="*/ 842853 h 4466486"/>
              <a:gd name="connsiteX29" fmla="*/ 3467100 w 3686283"/>
              <a:gd name="connsiteY29" fmla="*/ 1227663 h 4466486"/>
              <a:gd name="connsiteX30" fmla="*/ 3483293 w 3686283"/>
              <a:gd name="connsiteY30" fmla="*/ 1302911 h 4466486"/>
              <a:gd name="connsiteX31" fmla="*/ 3605213 w 3686283"/>
              <a:gd name="connsiteY31" fmla="*/ 1573421 h 4466486"/>
              <a:gd name="connsiteX32" fmla="*/ 3558540 w 3686283"/>
              <a:gd name="connsiteY32" fmla="*/ 1822976 h 4466486"/>
              <a:gd name="connsiteX33" fmla="*/ 3527108 w 3686283"/>
              <a:gd name="connsiteY33" fmla="*/ 1921083 h 4466486"/>
              <a:gd name="connsiteX34" fmla="*/ 3553778 w 3686283"/>
              <a:gd name="connsiteY34" fmla="*/ 2005856 h 4466486"/>
              <a:gd name="connsiteX35" fmla="*/ 3622358 w 3686283"/>
              <a:gd name="connsiteY35" fmla="*/ 2024906 h 4466486"/>
              <a:gd name="connsiteX36" fmla="*/ 3668078 w 3686283"/>
              <a:gd name="connsiteY36" fmla="*/ 1975376 h 4466486"/>
              <a:gd name="connsiteX37" fmla="*/ 3673793 w 3686283"/>
              <a:gd name="connsiteY37" fmla="*/ 1944896 h 4466486"/>
              <a:gd name="connsiteX38" fmla="*/ 3639503 w 3686283"/>
              <a:gd name="connsiteY38" fmla="*/ 2080151 h 4466486"/>
              <a:gd name="connsiteX39" fmla="*/ 3585210 w 3686283"/>
              <a:gd name="connsiteY39" fmla="*/ 2164923 h 4466486"/>
              <a:gd name="connsiteX40" fmla="*/ 3498533 w 3686283"/>
              <a:gd name="connsiteY40" fmla="*/ 2310656 h 4466486"/>
              <a:gd name="connsiteX41" fmla="*/ 3452813 w 3686283"/>
              <a:gd name="connsiteY41" fmla="*/ 2408764 h 4466486"/>
              <a:gd name="connsiteX42" fmla="*/ 3448050 w 3686283"/>
              <a:gd name="connsiteY42" fmla="*/ 2458293 h 4466486"/>
              <a:gd name="connsiteX43" fmla="*/ 3183255 w 3686283"/>
              <a:gd name="connsiteY43" fmla="*/ 2671654 h 4466486"/>
              <a:gd name="connsiteX44" fmla="*/ 3066098 w 3686283"/>
              <a:gd name="connsiteY44" fmla="*/ 2803098 h 4466486"/>
              <a:gd name="connsiteX45" fmla="*/ 3066098 w 3686283"/>
              <a:gd name="connsiteY45" fmla="*/ 2880251 h 4466486"/>
              <a:gd name="connsiteX46" fmla="*/ 3031808 w 3686283"/>
              <a:gd name="connsiteY46" fmla="*/ 3010743 h 4466486"/>
              <a:gd name="connsiteX47" fmla="*/ 2946083 w 3686283"/>
              <a:gd name="connsiteY47" fmla="*/ 3070751 h 4466486"/>
              <a:gd name="connsiteX48" fmla="*/ 2998470 w 3686283"/>
              <a:gd name="connsiteY48" fmla="*/ 2908826 h 4466486"/>
              <a:gd name="connsiteX49" fmla="*/ 2875598 w 3686283"/>
              <a:gd name="connsiteY49" fmla="*/ 3078371 h 4466486"/>
              <a:gd name="connsiteX50" fmla="*/ 2957513 w 3686283"/>
              <a:gd name="connsiteY50" fmla="*/ 2907873 h 4466486"/>
              <a:gd name="connsiteX51" fmla="*/ 2829878 w 3686283"/>
              <a:gd name="connsiteY51" fmla="*/ 3063131 h 4466486"/>
              <a:gd name="connsiteX52" fmla="*/ 2926080 w 3686283"/>
              <a:gd name="connsiteY52" fmla="*/ 2949783 h 4466486"/>
              <a:gd name="connsiteX53" fmla="*/ 2812733 w 3686283"/>
              <a:gd name="connsiteY53" fmla="*/ 3049796 h 4466486"/>
              <a:gd name="connsiteX54" fmla="*/ 2533650 w 3686283"/>
              <a:gd name="connsiteY54" fmla="*/ 3226008 h 4466486"/>
              <a:gd name="connsiteX55" fmla="*/ 2338388 w 3686283"/>
              <a:gd name="connsiteY55" fmla="*/ 3264108 h 4466486"/>
              <a:gd name="connsiteX56" fmla="*/ 2214563 w 3686283"/>
              <a:gd name="connsiteY56" fmla="*/ 3397458 h 4466486"/>
              <a:gd name="connsiteX57" fmla="*/ 2216468 w 3686283"/>
              <a:gd name="connsiteY57" fmla="*/ 3450798 h 4466486"/>
              <a:gd name="connsiteX58" fmla="*/ 2396490 w 3686283"/>
              <a:gd name="connsiteY58" fmla="*/ 3977531 h 4466486"/>
              <a:gd name="connsiteX59" fmla="*/ 2577465 w 3686283"/>
              <a:gd name="connsiteY59" fmla="*/ 4291856 h 4466486"/>
              <a:gd name="connsiteX60" fmla="*/ 2556510 w 3686283"/>
              <a:gd name="connsiteY60" fmla="*/ 4342339 h 4466486"/>
              <a:gd name="connsiteX61" fmla="*/ 1666875 w 3686283"/>
              <a:gd name="connsiteY61" fmla="*/ 4464259 h 4466486"/>
              <a:gd name="connsiteX62" fmla="*/ 1286828 w 3686283"/>
              <a:gd name="connsiteY62" fmla="*/ 4460449 h 4466486"/>
              <a:gd name="connsiteX63" fmla="*/ 743903 w 3686283"/>
              <a:gd name="connsiteY63" fmla="*/ 4396631 h 4466486"/>
              <a:gd name="connsiteX64" fmla="*/ 716280 w 3686283"/>
              <a:gd name="connsiteY64" fmla="*/ 4354721 h 4466486"/>
              <a:gd name="connsiteX65" fmla="*/ 808673 w 3686283"/>
              <a:gd name="connsiteY65" fmla="*/ 3804176 h 4466486"/>
              <a:gd name="connsiteX66" fmla="*/ 759143 w 3686283"/>
              <a:gd name="connsiteY66" fmla="*/ 3469848 h 4466486"/>
              <a:gd name="connsiteX67" fmla="*/ 602933 w 3686283"/>
              <a:gd name="connsiteY67" fmla="*/ 3306018 h 4466486"/>
              <a:gd name="connsiteX68" fmla="*/ 296228 w 3686283"/>
              <a:gd name="connsiteY68" fmla="*/ 3193623 h 4466486"/>
              <a:gd name="connsiteX69" fmla="*/ 180023 w 3686283"/>
              <a:gd name="connsiteY69" fmla="*/ 3141236 h 4466486"/>
              <a:gd name="connsiteX70" fmla="*/ 73343 w 3686283"/>
              <a:gd name="connsiteY70" fmla="*/ 2839293 h 4466486"/>
              <a:gd name="connsiteX71" fmla="*/ 70485 w 3686283"/>
              <a:gd name="connsiteY71" fmla="*/ 2664033 h 4466486"/>
              <a:gd name="connsiteX72" fmla="*/ 89535 w 3686283"/>
              <a:gd name="connsiteY72" fmla="*/ 2507823 h 4466486"/>
              <a:gd name="connsiteX73" fmla="*/ 87630 w 3686283"/>
              <a:gd name="connsiteY73" fmla="*/ 2477343 h 4466486"/>
              <a:gd name="connsiteX74" fmla="*/ 65723 w 3686283"/>
              <a:gd name="connsiteY74" fmla="*/ 2304941 h 4466486"/>
              <a:gd name="connsiteX75" fmla="*/ 82868 w 3686283"/>
              <a:gd name="connsiteY75" fmla="*/ 2251601 h 4466486"/>
              <a:gd name="connsiteX76" fmla="*/ 42863 w 3686283"/>
              <a:gd name="connsiteY76" fmla="*/ 2117298 h 4466486"/>
              <a:gd name="connsiteX77" fmla="*/ 0 w 3686283"/>
              <a:gd name="connsiteY77" fmla="*/ 2055386 h 4466486"/>
              <a:gd name="connsiteX78" fmla="*/ 0 w 3686283"/>
              <a:gd name="connsiteY78" fmla="*/ 1996331 h 4466486"/>
              <a:gd name="connsiteX79" fmla="*/ 120968 w 3686283"/>
              <a:gd name="connsiteY79" fmla="*/ 1869648 h 4466486"/>
              <a:gd name="connsiteX80" fmla="*/ 242888 w 3686283"/>
              <a:gd name="connsiteY80" fmla="*/ 1732488 h 4466486"/>
              <a:gd name="connsiteX81" fmla="*/ 277178 w 3686283"/>
              <a:gd name="connsiteY81" fmla="*/ 1493411 h 4466486"/>
              <a:gd name="connsiteX82" fmla="*/ 278130 w 3686283"/>
              <a:gd name="connsiteY82" fmla="*/ 1294338 h 4466486"/>
              <a:gd name="connsiteX83" fmla="*/ 330756 w 3686283"/>
              <a:gd name="connsiteY83" fmla="*/ 1017756 h 4466486"/>
              <a:gd name="connsiteX84" fmla="*/ 345094 w 3686283"/>
              <a:gd name="connsiteY84" fmla="*/ 980044 h 4466486"/>
              <a:gd name="connsiteX85" fmla="*/ 355181 w 3686283"/>
              <a:gd name="connsiteY85" fmla="*/ 982080 h 4466486"/>
              <a:gd name="connsiteX86" fmla="*/ 565561 w 3686283"/>
              <a:gd name="connsiteY86" fmla="*/ 771700 h 4466486"/>
              <a:gd name="connsiteX87" fmla="*/ 549028 w 3686283"/>
              <a:gd name="connsiteY87" fmla="*/ 689811 h 4466486"/>
              <a:gd name="connsiteX88" fmla="*/ 505749 w 3686283"/>
              <a:gd name="connsiteY88" fmla="*/ 625619 h 4466486"/>
              <a:gd name="connsiteX89" fmla="*/ 523161 w 3686283"/>
              <a:gd name="connsiteY89" fmla="*/ 631024 h 4466486"/>
              <a:gd name="connsiteX90" fmla="*/ 565560 w 3686283"/>
              <a:gd name="connsiteY90" fmla="*/ 635298 h 4466486"/>
              <a:gd name="connsiteX91" fmla="*/ 759407 w 3686283"/>
              <a:gd name="connsiteY91" fmla="*/ 506808 h 4466486"/>
              <a:gd name="connsiteX92" fmla="*/ 766522 w 3686283"/>
              <a:gd name="connsiteY92" fmla="*/ 483889 h 4466486"/>
              <a:gd name="connsiteX93" fmla="*/ 806340 w 3686283"/>
              <a:gd name="connsiteY93" fmla="*/ 496250 h 4466486"/>
              <a:gd name="connsiteX94" fmla="*/ 867114 w 3686283"/>
              <a:gd name="connsiteY94" fmla="*/ 502376 h 4466486"/>
              <a:gd name="connsiteX95" fmla="*/ 1168668 w 3686283"/>
              <a:gd name="connsiteY95" fmla="*/ 200822 h 4466486"/>
              <a:gd name="connsiteX96" fmla="*/ 1144970 w 3686283"/>
              <a:gd name="connsiteY96" fmla="*/ 83444 h 4466486"/>
              <a:gd name="connsiteX97" fmla="*/ 1123627 w 3686283"/>
              <a:gd name="connsiteY97" fmla="*/ 44121 h 4466486"/>
              <a:gd name="connsiteX98" fmla="*/ 1144905 w 3686283"/>
              <a:gd name="connsiteY98" fmla="*/ 31323 h 4466486"/>
              <a:gd name="connsiteX99" fmla="*/ 1165860 w 3686283"/>
              <a:gd name="connsiteY99" fmla="*/ 26561 h 4466486"/>
              <a:gd name="connsiteX100" fmla="*/ 1196340 w 3686283"/>
              <a:gd name="connsiteY100" fmla="*/ 32276 h 4466486"/>
              <a:gd name="connsiteX101" fmla="*/ 1301115 w 3686283"/>
              <a:gd name="connsiteY101" fmla="*/ 5606 h 4466486"/>
              <a:gd name="connsiteX102" fmla="*/ 1280160 w 3686283"/>
              <a:gd name="connsiteY102" fmla="*/ 28466 h 4466486"/>
              <a:gd name="connsiteX103" fmla="*/ 1403033 w 3686283"/>
              <a:gd name="connsiteY103" fmla="*/ 17036 h 4466486"/>
              <a:gd name="connsiteX104" fmla="*/ 1370648 w 3686283"/>
              <a:gd name="connsiteY104" fmla="*/ 37991 h 4466486"/>
              <a:gd name="connsiteX105" fmla="*/ 1378268 w 3686283"/>
              <a:gd name="connsiteY105" fmla="*/ 42753 h 4466486"/>
              <a:gd name="connsiteX106" fmla="*/ 1401128 w 3686283"/>
              <a:gd name="connsiteY106" fmla="*/ 48468 h 4466486"/>
              <a:gd name="connsiteX107" fmla="*/ 1682115 w 3686283"/>
              <a:gd name="connsiteY107" fmla="*/ 29418 h 4466486"/>
              <a:gd name="connsiteX108" fmla="*/ 1847850 w 3686283"/>
              <a:gd name="connsiteY108" fmla="*/ 10 h 4466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</a:cxnLst>
            <a:rect l="l" t="t" r="r" b="b"/>
            <a:pathLst>
              <a:path w="3686283" h="4466486">
                <a:moveTo>
                  <a:pt x="2600325" y="147528"/>
                </a:moveTo>
                <a:cubicBezTo>
                  <a:pt x="2647950" y="184676"/>
                  <a:pt x="2687955" y="226586"/>
                  <a:pt x="2730818" y="275163"/>
                </a:cubicBezTo>
                <a:cubicBezTo>
                  <a:pt x="2725103" y="205631"/>
                  <a:pt x="2662238" y="146576"/>
                  <a:pt x="2600325" y="147528"/>
                </a:cubicBezTo>
                <a:close/>
                <a:moveTo>
                  <a:pt x="1847850" y="10"/>
                </a:moveTo>
                <a:cubicBezTo>
                  <a:pt x="1903095" y="-347"/>
                  <a:pt x="1958340" y="8940"/>
                  <a:pt x="2013585" y="28466"/>
                </a:cubicBezTo>
                <a:cubicBezTo>
                  <a:pt x="2102168" y="59898"/>
                  <a:pt x="2193608" y="69423"/>
                  <a:pt x="2286000" y="58946"/>
                </a:cubicBezTo>
                <a:cubicBezTo>
                  <a:pt x="2377440" y="48468"/>
                  <a:pt x="2461260" y="67518"/>
                  <a:pt x="2541270" y="109428"/>
                </a:cubicBezTo>
                <a:cubicBezTo>
                  <a:pt x="2551748" y="115143"/>
                  <a:pt x="2562225" y="119906"/>
                  <a:pt x="2574608" y="121811"/>
                </a:cubicBezTo>
                <a:cubicBezTo>
                  <a:pt x="2644140" y="127526"/>
                  <a:pt x="2706053" y="147528"/>
                  <a:pt x="2751773" y="214203"/>
                </a:cubicBezTo>
                <a:cubicBezTo>
                  <a:pt x="2732723" y="109428"/>
                  <a:pt x="2665095" y="61803"/>
                  <a:pt x="2498408" y="34181"/>
                </a:cubicBezTo>
                <a:cubicBezTo>
                  <a:pt x="2509838" y="33228"/>
                  <a:pt x="2514600" y="32276"/>
                  <a:pt x="2518410" y="32276"/>
                </a:cubicBezTo>
                <a:cubicBezTo>
                  <a:pt x="2686050" y="23703"/>
                  <a:pt x="2806065" y="129431"/>
                  <a:pt x="2828925" y="302786"/>
                </a:cubicBezTo>
                <a:cubicBezTo>
                  <a:pt x="2831783" y="325646"/>
                  <a:pt x="2834640" y="348506"/>
                  <a:pt x="2837498" y="374223"/>
                </a:cubicBezTo>
                <a:cubicBezTo>
                  <a:pt x="2922270" y="277068"/>
                  <a:pt x="3033713" y="245636"/>
                  <a:pt x="3133725" y="293261"/>
                </a:cubicBezTo>
                <a:cubicBezTo>
                  <a:pt x="3108008" y="293261"/>
                  <a:pt x="3088958" y="293261"/>
                  <a:pt x="3069908" y="293261"/>
                </a:cubicBezTo>
                <a:cubicBezTo>
                  <a:pt x="3036570" y="293261"/>
                  <a:pt x="3004185" y="297071"/>
                  <a:pt x="2973705" y="308501"/>
                </a:cubicBezTo>
                <a:cubicBezTo>
                  <a:pt x="2945130" y="319931"/>
                  <a:pt x="2922270" y="338028"/>
                  <a:pt x="2908935" y="366603"/>
                </a:cubicBezTo>
                <a:cubicBezTo>
                  <a:pt x="2901315" y="382796"/>
                  <a:pt x="2905125" y="392321"/>
                  <a:pt x="2924175" y="396131"/>
                </a:cubicBezTo>
                <a:cubicBezTo>
                  <a:pt x="2941320" y="398988"/>
                  <a:pt x="2956560" y="397083"/>
                  <a:pt x="2972753" y="388511"/>
                </a:cubicBezTo>
                <a:cubicBezTo>
                  <a:pt x="3023235" y="360888"/>
                  <a:pt x="3077528" y="357078"/>
                  <a:pt x="3132773" y="368508"/>
                </a:cubicBezTo>
                <a:cubicBezTo>
                  <a:pt x="3086100" y="373271"/>
                  <a:pt x="3039428" y="375176"/>
                  <a:pt x="2998470" y="405656"/>
                </a:cubicBezTo>
                <a:cubicBezTo>
                  <a:pt x="3026093" y="408513"/>
                  <a:pt x="3052763" y="407561"/>
                  <a:pt x="3079433" y="414228"/>
                </a:cubicBezTo>
                <a:cubicBezTo>
                  <a:pt x="3105150" y="419943"/>
                  <a:pt x="3131820" y="426611"/>
                  <a:pt x="3160395" y="445661"/>
                </a:cubicBezTo>
                <a:cubicBezTo>
                  <a:pt x="3129915" y="441851"/>
                  <a:pt x="3108008" y="428516"/>
                  <a:pt x="3083243" y="435183"/>
                </a:cubicBezTo>
                <a:cubicBezTo>
                  <a:pt x="3128010" y="446613"/>
                  <a:pt x="3171825" y="458996"/>
                  <a:pt x="3215640" y="491381"/>
                </a:cubicBezTo>
                <a:cubicBezTo>
                  <a:pt x="3190875" y="488523"/>
                  <a:pt x="3176588" y="474236"/>
                  <a:pt x="3157538" y="476141"/>
                </a:cubicBezTo>
                <a:cubicBezTo>
                  <a:pt x="3159443" y="486618"/>
                  <a:pt x="3168015" y="489476"/>
                  <a:pt x="3173730" y="494238"/>
                </a:cubicBezTo>
                <a:cubicBezTo>
                  <a:pt x="3238500" y="545673"/>
                  <a:pt x="3286125" y="610443"/>
                  <a:pt x="3308033" y="689501"/>
                </a:cubicBezTo>
                <a:cubicBezTo>
                  <a:pt x="3324225" y="748556"/>
                  <a:pt x="3350895" y="796181"/>
                  <a:pt x="3393758" y="842853"/>
                </a:cubicBezTo>
                <a:cubicBezTo>
                  <a:pt x="3493770" y="953343"/>
                  <a:pt x="3506153" y="1087646"/>
                  <a:pt x="3467100" y="1227663"/>
                </a:cubicBezTo>
                <a:cubicBezTo>
                  <a:pt x="3458528" y="1258143"/>
                  <a:pt x="3463290" y="1279098"/>
                  <a:pt x="3483293" y="1302911"/>
                </a:cubicBezTo>
                <a:cubicBezTo>
                  <a:pt x="3549015" y="1381968"/>
                  <a:pt x="3601403" y="1465788"/>
                  <a:pt x="3605213" y="1573421"/>
                </a:cubicBezTo>
                <a:cubicBezTo>
                  <a:pt x="3608070" y="1660098"/>
                  <a:pt x="3608070" y="1745823"/>
                  <a:pt x="3558540" y="1822976"/>
                </a:cubicBezTo>
                <a:cubicBezTo>
                  <a:pt x="3539490" y="1852503"/>
                  <a:pt x="3529965" y="1885841"/>
                  <a:pt x="3527108" y="1921083"/>
                </a:cubicBezTo>
                <a:cubicBezTo>
                  <a:pt x="3524250" y="1953468"/>
                  <a:pt x="3530918" y="1982043"/>
                  <a:pt x="3553778" y="2005856"/>
                </a:cubicBezTo>
                <a:cubicBezTo>
                  <a:pt x="3572828" y="2024906"/>
                  <a:pt x="3595688" y="2030621"/>
                  <a:pt x="3622358" y="2024906"/>
                </a:cubicBezTo>
                <a:cubicBezTo>
                  <a:pt x="3649028" y="2019191"/>
                  <a:pt x="3662363" y="2001093"/>
                  <a:pt x="3668078" y="1975376"/>
                </a:cubicBezTo>
                <a:cubicBezTo>
                  <a:pt x="3669983" y="1965851"/>
                  <a:pt x="3671888" y="1956326"/>
                  <a:pt x="3673793" y="1944896"/>
                </a:cubicBezTo>
                <a:cubicBezTo>
                  <a:pt x="3698558" y="1998236"/>
                  <a:pt x="3686175" y="2063958"/>
                  <a:pt x="3639503" y="2080151"/>
                </a:cubicBezTo>
                <a:cubicBezTo>
                  <a:pt x="3592830" y="2096343"/>
                  <a:pt x="3582353" y="2117298"/>
                  <a:pt x="3585210" y="2164923"/>
                </a:cubicBezTo>
                <a:cubicBezTo>
                  <a:pt x="3588068" y="2226836"/>
                  <a:pt x="3544253" y="2273508"/>
                  <a:pt x="3498533" y="2310656"/>
                </a:cubicBezTo>
                <a:cubicBezTo>
                  <a:pt x="3466148" y="2337326"/>
                  <a:pt x="3451860" y="2368758"/>
                  <a:pt x="3452813" y="2408764"/>
                </a:cubicBezTo>
                <a:cubicBezTo>
                  <a:pt x="3452813" y="2425908"/>
                  <a:pt x="3455670" y="2442101"/>
                  <a:pt x="3448050" y="2458293"/>
                </a:cubicBezTo>
                <a:cubicBezTo>
                  <a:pt x="3397568" y="2577356"/>
                  <a:pt x="3317558" y="2657366"/>
                  <a:pt x="3183255" y="2671654"/>
                </a:cubicBezTo>
                <a:cubicBezTo>
                  <a:pt x="3115628" y="2678321"/>
                  <a:pt x="3066098" y="2735471"/>
                  <a:pt x="3066098" y="2803098"/>
                </a:cubicBezTo>
                <a:cubicBezTo>
                  <a:pt x="3066098" y="2828816"/>
                  <a:pt x="3067050" y="2854533"/>
                  <a:pt x="3066098" y="2880251"/>
                </a:cubicBezTo>
                <a:cubicBezTo>
                  <a:pt x="3064193" y="2925971"/>
                  <a:pt x="3056573" y="2970739"/>
                  <a:pt x="3031808" y="3010743"/>
                </a:cubicBezTo>
                <a:cubicBezTo>
                  <a:pt x="3012758" y="3042176"/>
                  <a:pt x="2987993" y="3064083"/>
                  <a:pt x="2946083" y="3070751"/>
                </a:cubicBezTo>
                <a:cubicBezTo>
                  <a:pt x="3017520" y="2962166"/>
                  <a:pt x="3022283" y="2946926"/>
                  <a:pt x="2998470" y="2908826"/>
                </a:cubicBezTo>
                <a:cubicBezTo>
                  <a:pt x="3002280" y="3000266"/>
                  <a:pt x="2945130" y="3079323"/>
                  <a:pt x="2875598" y="3078371"/>
                </a:cubicBezTo>
                <a:cubicBezTo>
                  <a:pt x="2962275" y="3022173"/>
                  <a:pt x="2990850" y="2963118"/>
                  <a:pt x="2957513" y="2907873"/>
                </a:cubicBezTo>
                <a:cubicBezTo>
                  <a:pt x="2949893" y="2994551"/>
                  <a:pt x="2906078" y="3051701"/>
                  <a:pt x="2829878" y="3063131"/>
                </a:cubicBezTo>
                <a:cubicBezTo>
                  <a:pt x="2885123" y="3033604"/>
                  <a:pt x="2924175" y="3001218"/>
                  <a:pt x="2926080" y="2949783"/>
                </a:cubicBezTo>
                <a:cubicBezTo>
                  <a:pt x="2889885" y="2981216"/>
                  <a:pt x="2850833" y="3014554"/>
                  <a:pt x="2812733" y="3049796"/>
                </a:cubicBezTo>
                <a:cubicBezTo>
                  <a:pt x="2730818" y="3125996"/>
                  <a:pt x="2642235" y="3190766"/>
                  <a:pt x="2533650" y="3226008"/>
                </a:cubicBezTo>
                <a:cubicBezTo>
                  <a:pt x="2469833" y="3246011"/>
                  <a:pt x="2405063" y="3258393"/>
                  <a:pt x="2338388" y="3264108"/>
                </a:cubicBezTo>
                <a:cubicBezTo>
                  <a:pt x="2262188" y="3270776"/>
                  <a:pt x="2216468" y="3321258"/>
                  <a:pt x="2214563" y="3397458"/>
                </a:cubicBezTo>
                <a:cubicBezTo>
                  <a:pt x="2214563" y="3415556"/>
                  <a:pt x="2213610" y="3433654"/>
                  <a:pt x="2216468" y="3450798"/>
                </a:cubicBezTo>
                <a:cubicBezTo>
                  <a:pt x="2251710" y="3634631"/>
                  <a:pt x="2308860" y="3811796"/>
                  <a:pt x="2396490" y="3977531"/>
                </a:cubicBezTo>
                <a:cubicBezTo>
                  <a:pt x="2452688" y="4084211"/>
                  <a:pt x="2516505" y="4187081"/>
                  <a:pt x="2577465" y="4291856"/>
                </a:cubicBezTo>
                <a:cubicBezTo>
                  <a:pt x="2599373" y="4329956"/>
                  <a:pt x="2598420" y="4330909"/>
                  <a:pt x="2556510" y="4342339"/>
                </a:cubicBezTo>
                <a:cubicBezTo>
                  <a:pt x="2265045" y="4418539"/>
                  <a:pt x="1966913" y="4454734"/>
                  <a:pt x="1666875" y="4464259"/>
                </a:cubicBezTo>
                <a:cubicBezTo>
                  <a:pt x="1540193" y="4468068"/>
                  <a:pt x="1413510" y="4467116"/>
                  <a:pt x="1286828" y="4460449"/>
                </a:cubicBezTo>
                <a:cubicBezTo>
                  <a:pt x="1104900" y="4449971"/>
                  <a:pt x="923925" y="4429016"/>
                  <a:pt x="743903" y="4396631"/>
                </a:cubicBezTo>
                <a:cubicBezTo>
                  <a:pt x="717233" y="4391868"/>
                  <a:pt x="709613" y="4382343"/>
                  <a:pt x="716280" y="4354721"/>
                </a:cubicBezTo>
                <a:cubicBezTo>
                  <a:pt x="762000" y="4173746"/>
                  <a:pt x="795338" y="3990866"/>
                  <a:pt x="808673" y="3804176"/>
                </a:cubicBezTo>
                <a:cubicBezTo>
                  <a:pt x="816293" y="3688923"/>
                  <a:pt x="805815" y="3576529"/>
                  <a:pt x="759143" y="3469848"/>
                </a:cubicBezTo>
                <a:cubicBezTo>
                  <a:pt x="726758" y="3397458"/>
                  <a:pt x="679133" y="3335546"/>
                  <a:pt x="602933" y="3306018"/>
                </a:cubicBezTo>
                <a:cubicBezTo>
                  <a:pt x="501968" y="3266014"/>
                  <a:pt x="401003" y="3225056"/>
                  <a:pt x="296228" y="3193623"/>
                </a:cubicBezTo>
                <a:cubicBezTo>
                  <a:pt x="255270" y="3181241"/>
                  <a:pt x="216218" y="3164096"/>
                  <a:pt x="180023" y="3141236"/>
                </a:cubicBezTo>
                <a:cubicBezTo>
                  <a:pt x="65723" y="3068846"/>
                  <a:pt x="29528" y="2966929"/>
                  <a:pt x="73343" y="2839293"/>
                </a:cubicBezTo>
                <a:cubicBezTo>
                  <a:pt x="93345" y="2780239"/>
                  <a:pt x="99060" y="2724041"/>
                  <a:pt x="70485" y="2664033"/>
                </a:cubicBezTo>
                <a:cubicBezTo>
                  <a:pt x="44768" y="2610693"/>
                  <a:pt x="49530" y="2555448"/>
                  <a:pt x="89535" y="2507823"/>
                </a:cubicBezTo>
                <a:cubicBezTo>
                  <a:pt x="100013" y="2495441"/>
                  <a:pt x="96203" y="2487821"/>
                  <a:pt x="87630" y="2477343"/>
                </a:cubicBezTo>
                <a:cubicBezTo>
                  <a:pt x="44768" y="2424956"/>
                  <a:pt x="39053" y="2366853"/>
                  <a:pt x="65723" y="2304941"/>
                </a:cubicBezTo>
                <a:cubicBezTo>
                  <a:pt x="73343" y="2287796"/>
                  <a:pt x="79058" y="2269698"/>
                  <a:pt x="82868" y="2251601"/>
                </a:cubicBezTo>
                <a:cubicBezTo>
                  <a:pt x="93345" y="2200166"/>
                  <a:pt x="89535" y="2153494"/>
                  <a:pt x="42863" y="2117298"/>
                </a:cubicBezTo>
                <a:cubicBezTo>
                  <a:pt x="22860" y="2104916"/>
                  <a:pt x="11430" y="2080151"/>
                  <a:pt x="0" y="2055386"/>
                </a:cubicBezTo>
                <a:cubicBezTo>
                  <a:pt x="0" y="2035383"/>
                  <a:pt x="0" y="2015381"/>
                  <a:pt x="0" y="1996331"/>
                </a:cubicBezTo>
                <a:cubicBezTo>
                  <a:pt x="26670" y="1941086"/>
                  <a:pt x="67628" y="1899176"/>
                  <a:pt x="120968" y="1869648"/>
                </a:cubicBezTo>
                <a:cubicBezTo>
                  <a:pt x="178118" y="1838216"/>
                  <a:pt x="217170" y="1791543"/>
                  <a:pt x="242888" y="1732488"/>
                </a:cubicBezTo>
                <a:cubicBezTo>
                  <a:pt x="276225" y="1656288"/>
                  <a:pt x="282893" y="1575326"/>
                  <a:pt x="277178" y="1493411"/>
                </a:cubicBezTo>
                <a:cubicBezTo>
                  <a:pt x="272415" y="1426736"/>
                  <a:pt x="272415" y="1361013"/>
                  <a:pt x="278130" y="1294338"/>
                </a:cubicBezTo>
                <a:cubicBezTo>
                  <a:pt x="286227" y="1199088"/>
                  <a:pt x="303134" y="1106696"/>
                  <a:pt x="330756" y="1017756"/>
                </a:cubicBezTo>
                <a:lnTo>
                  <a:pt x="345094" y="980044"/>
                </a:lnTo>
                <a:lnTo>
                  <a:pt x="355181" y="982080"/>
                </a:lnTo>
                <a:cubicBezTo>
                  <a:pt x="471371" y="982080"/>
                  <a:pt x="565561" y="887890"/>
                  <a:pt x="565561" y="771700"/>
                </a:cubicBezTo>
                <a:cubicBezTo>
                  <a:pt x="565561" y="742653"/>
                  <a:pt x="559674" y="714980"/>
                  <a:pt x="549028" y="689811"/>
                </a:cubicBezTo>
                <a:lnTo>
                  <a:pt x="505749" y="625619"/>
                </a:lnTo>
                <a:lnTo>
                  <a:pt x="523161" y="631024"/>
                </a:lnTo>
                <a:cubicBezTo>
                  <a:pt x="536856" y="633826"/>
                  <a:pt x="551036" y="635298"/>
                  <a:pt x="565560" y="635298"/>
                </a:cubicBezTo>
                <a:cubicBezTo>
                  <a:pt x="652703" y="635298"/>
                  <a:pt x="727470" y="582316"/>
                  <a:pt x="759407" y="506808"/>
                </a:cubicBezTo>
                <a:lnTo>
                  <a:pt x="766522" y="483889"/>
                </a:lnTo>
                <a:lnTo>
                  <a:pt x="806340" y="496250"/>
                </a:lnTo>
                <a:cubicBezTo>
                  <a:pt x="825971" y="500267"/>
                  <a:pt x="846296" y="502376"/>
                  <a:pt x="867114" y="502376"/>
                </a:cubicBezTo>
                <a:cubicBezTo>
                  <a:pt x="1033658" y="502376"/>
                  <a:pt x="1168668" y="367366"/>
                  <a:pt x="1168668" y="200822"/>
                </a:cubicBezTo>
                <a:cubicBezTo>
                  <a:pt x="1168668" y="159186"/>
                  <a:pt x="1160230" y="119521"/>
                  <a:pt x="1144970" y="83444"/>
                </a:cubicBezTo>
                <a:lnTo>
                  <a:pt x="1123627" y="44121"/>
                </a:lnTo>
                <a:lnTo>
                  <a:pt x="1144905" y="31323"/>
                </a:lnTo>
                <a:cubicBezTo>
                  <a:pt x="1151573" y="28466"/>
                  <a:pt x="1163955" y="20846"/>
                  <a:pt x="1165860" y="26561"/>
                </a:cubicBezTo>
                <a:cubicBezTo>
                  <a:pt x="1173480" y="47516"/>
                  <a:pt x="1186815" y="34181"/>
                  <a:pt x="1196340" y="32276"/>
                </a:cubicBezTo>
                <a:cubicBezTo>
                  <a:pt x="1230630" y="25608"/>
                  <a:pt x="1263015" y="7511"/>
                  <a:pt x="1301115" y="5606"/>
                </a:cubicBezTo>
                <a:cubicBezTo>
                  <a:pt x="1297305" y="17036"/>
                  <a:pt x="1281113" y="14178"/>
                  <a:pt x="1280160" y="28466"/>
                </a:cubicBezTo>
                <a:cubicBezTo>
                  <a:pt x="1322070" y="37038"/>
                  <a:pt x="1360170" y="13226"/>
                  <a:pt x="1403033" y="17036"/>
                </a:cubicBezTo>
                <a:cubicBezTo>
                  <a:pt x="1394460" y="30371"/>
                  <a:pt x="1376363" y="24656"/>
                  <a:pt x="1370648" y="37991"/>
                </a:cubicBezTo>
                <a:cubicBezTo>
                  <a:pt x="1373505" y="39896"/>
                  <a:pt x="1375410" y="41801"/>
                  <a:pt x="1378268" y="42753"/>
                </a:cubicBezTo>
                <a:cubicBezTo>
                  <a:pt x="1385888" y="44658"/>
                  <a:pt x="1393508" y="46563"/>
                  <a:pt x="1401128" y="48468"/>
                </a:cubicBezTo>
                <a:cubicBezTo>
                  <a:pt x="1496378" y="69423"/>
                  <a:pt x="1589723" y="61803"/>
                  <a:pt x="1682115" y="29418"/>
                </a:cubicBezTo>
                <a:cubicBezTo>
                  <a:pt x="1737360" y="10368"/>
                  <a:pt x="1792605" y="367"/>
                  <a:pt x="1847850" y="1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5" name="Group 3">
            <a:extLst>
              <a:ext uri="{FF2B5EF4-FFF2-40B4-BE49-F238E27FC236}">
                <a16:creationId xmlns:a16="http://schemas.microsoft.com/office/drawing/2014/main" id="{B879DBAE-11A7-4ACF-A087-F2FF2D75E9FC}"/>
              </a:ext>
            </a:extLst>
          </p:cNvPr>
          <p:cNvGrpSpPr/>
          <p:nvPr userDrawn="1"/>
        </p:nvGrpSpPr>
        <p:grpSpPr>
          <a:xfrm flipH="1">
            <a:off x="7552919" y="1082951"/>
            <a:ext cx="1359101" cy="1355808"/>
            <a:chOff x="2659596" y="1543234"/>
            <a:chExt cx="1135890" cy="1133138"/>
          </a:xfrm>
          <a:solidFill>
            <a:schemeClr val="accent2">
              <a:alpha val="40000"/>
            </a:schemeClr>
          </a:solidFill>
        </p:grpSpPr>
        <p:sp>
          <p:nvSpPr>
            <p:cNvPr id="31" name="Oval 6">
              <a:extLst>
                <a:ext uri="{FF2B5EF4-FFF2-40B4-BE49-F238E27FC236}">
                  <a16:creationId xmlns:a16="http://schemas.microsoft.com/office/drawing/2014/main" id="{08F34E14-41EE-4570-9003-E4CDAAE3E84E}"/>
                </a:ext>
              </a:extLst>
            </p:cNvPr>
            <p:cNvSpPr/>
            <p:nvPr userDrawn="1"/>
          </p:nvSpPr>
          <p:spPr>
            <a:xfrm>
              <a:off x="2659596" y="1806964"/>
              <a:ext cx="504056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2" name="Oval 7">
              <a:extLst>
                <a:ext uri="{FF2B5EF4-FFF2-40B4-BE49-F238E27FC236}">
                  <a16:creationId xmlns:a16="http://schemas.microsoft.com/office/drawing/2014/main" id="{5D5066E1-C612-4E74-81DB-D558B0BFCAF1}"/>
                </a:ext>
              </a:extLst>
            </p:cNvPr>
            <p:cNvSpPr/>
            <p:nvPr userDrawn="1"/>
          </p:nvSpPr>
          <p:spPr>
            <a:xfrm>
              <a:off x="3115668" y="2324716"/>
              <a:ext cx="351656" cy="3516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3" name="Oval 8">
              <a:extLst>
                <a:ext uri="{FF2B5EF4-FFF2-40B4-BE49-F238E27FC236}">
                  <a16:creationId xmlns:a16="http://schemas.microsoft.com/office/drawing/2014/main" id="{3A9D439C-5778-4B53-B216-277C15AC7EBC}"/>
                </a:ext>
              </a:extLst>
            </p:cNvPr>
            <p:cNvSpPr/>
            <p:nvPr userDrawn="1"/>
          </p:nvSpPr>
          <p:spPr>
            <a:xfrm>
              <a:off x="2911624" y="2049884"/>
              <a:ext cx="351656" cy="3516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4" name="Oval 10">
              <a:extLst>
                <a:ext uri="{FF2B5EF4-FFF2-40B4-BE49-F238E27FC236}">
                  <a16:creationId xmlns:a16="http://schemas.microsoft.com/office/drawing/2014/main" id="{6AA97C1C-AAFE-425B-A3F2-D437C55366FE}"/>
                </a:ext>
              </a:extLst>
            </p:cNvPr>
            <p:cNvSpPr/>
            <p:nvPr userDrawn="1"/>
          </p:nvSpPr>
          <p:spPr>
            <a:xfrm>
              <a:off x="3319116" y="2042298"/>
              <a:ext cx="296416" cy="2964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5" name="Oval 11">
              <a:extLst>
                <a:ext uri="{FF2B5EF4-FFF2-40B4-BE49-F238E27FC236}">
                  <a16:creationId xmlns:a16="http://schemas.microsoft.com/office/drawing/2014/main" id="{DF9C29D3-0AAE-47C3-BF2F-995D60A22769}"/>
                </a:ext>
              </a:extLst>
            </p:cNvPr>
            <p:cNvSpPr/>
            <p:nvPr userDrawn="1"/>
          </p:nvSpPr>
          <p:spPr>
            <a:xfrm>
              <a:off x="3195562" y="1851902"/>
              <a:ext cx="204044" cy="2040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6" name="Oval 12">
              <a:extLst>
                <a:ext uri="{FF2B5EF4-FFF2-40B4-BE49-F238E27FC236}">
                  <a16:creationId xmlns:a16="http://schemas.microsoft.com/office/drawing/2014/main" id="{5B3F67AE-299B-4078-896E-F7C4912FDF77}"/>
                </a:ext>
              </a:extLst>
            </p:cNvPr>
            <p:cNvSpPr/>
            <p:nvPr userDrawn="1"/>
          </p:nvSpPr>
          <p:spPr>
            <a:xfrm>
              <a:off x="3507798" y="1889875"/>
              <a:ext cx="128098" cy="12809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7" name="Oval 13">
              <a:extLst>
                <a:ext uri="{FF2B5EF4-FFF2-40B4-BE49-F238E27FC236}">
                  <a16:creationId xmlns:a16="http://schemas.microsoft.com/office/drawing/2014/main" id="{CC6A2D6A-AA30-48D4-B438-3CD2E1C62D10}"/>
                </a:ext>
              </a:extLst>
            </p:cNvPr>
            <p:cNvSpPr/>
            <p:nvPr userDrawn="1"/>
          </p:nvSpPr>
          <p:spPr>
            <a:xfrm>
              <a:off x="3330270" y="1543234"/>
              <a:ext cx="263730" cy="26373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8" name="Oval 14">
              <a:extLst>
                <a:ext uri="{FF2B5EF4-FFF2-40B4-BE49-F238E27FC236}">
                  <a16:creationId xmlns:a16="http://schemas.microsoft.com/office/drawing/2014/main" id="{3FEFFB24-6C78-41E8-8E91-571FB4C879EE}"/>
                </a:ext>
              </a:extLst>
            </p:cNvPr>
            <p:cNvSpPr/>
            <p:nvPr userDrawn="1"/>
          </p:nvSpPr>
          <p:spPr>
            <a:xfrm>
              <a:off x="3517387" y="1545450"/>
              <a:ext cx="153226" cy="1532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9" name="Oval 15">
              <a:extLst>
                <a:ext uri="{FF2B5EF4-FFF2-40B4-BE49-F238E27FC236}">
                  <a16:creationId xmlns:a16="http://schemas.microsoft.com/office/drawing/2014/main" id="{3FE70E65-3D74-4DE9-9926-27BA2FE61E45}"/>
                </a:ext>
              </a:extLst>
            </p:cNvPr>
            <p:cNvSpPr/>
            <p:nvPr userDrawn="1"/>
          </p:nvSpPr>
          <p:spPr>
            <a:xfrm>
              <a:off x="3731437" y="1843075"/>
              <a:ext cx="64049" cy="6404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0" name="Oval 16">
              <a:extLst>
                <a:ext uri="{FF2B5EF4-FFF2-40B4-BE49-F238E27FC236}">
                  <a16:creationId xmlns:a16="http://schemas.microsoft.com/office/drawing/2014/main" id="{D23BAE25-C589-4F0F-A671-6324036647AB}"/>
                </a:ext>
              </a:extLst>
            </p:cNvPr>
            <p:cNvSpPr/>
            <p:nvPr userDrawn="1"/>
          </p:nvSpPr>
          <p:spPr>
            <a:xfrm>
              <a:off x="2680891" y="1816108"/>
              <a:ext cx="128098" cy="12809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43" name="Rectangle 42"/>
          <p:cNvSpPr/>
          <p:nvPr userDrawn="1"/>
        </p:nvSpPr>
        <p:spPr>
          <a:xfrm>
            <a:off x="1" y="0"/>
            <a:ext cx="1242341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1308208" y="0"/>
            <a:ext cx="0" cy="6858000"/>
          </a:xfrm>
          <a:prstGeom prst="line">
            <a:avLst/>
          </a:prstGeom>
          <a:ln w="63500">
            <a:solidFill>
              <a:srgbClr val="5768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E360EA22-67A8-42B7-B644-8A449E16C0A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05084" y="339509"/>
            <a:ext cx="6881455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47" name="Trapezoid 24">
            <a:extLst>
              <a:ext uri="{FF2B5EF4-FFF2-40B4-BE49-F238E27FC236}">
                <a16:creationId xmlns:a16="http://schemas.microsoft.com/office/drawing/2014/main" id="{E339873D-CAAF-4E94-956E-BB6F5DFD9105}"/>
              </a:ext>
            </a:extLst>
          </p:cNvPr>
          <p:cNvSpPr>
            <a:spLocks noChangeAspect="1"/>
          </p:cNvSpPr>
          <p:nvPr userDrawn="1"/>
        </p:nvSpPr>
        <p:spPr>
          <a:xfrm rot="8369018">
            <a:off x="8701080" y="2510678"/>
            <a:ext cx="651757" cy="657965"/>
          </a:xfrm>
          <a:custGeom>
            <a:avLst/>
            <a:gdLst/>
            <a:ahLst/>
            <a:cxnLst/>
            <a:rect l="l" t="t" r="r" b="b"/>
            <a:pathLst>
              <a:path w="4411086" h="4453092">
                <a:moveTo>
                  <a:pt x="3095887" y="1153910"/>
                </a:moveTo>
                <a:cubicBezTo>
                  <a:pt x="3119009" y="1174647"/>
                  <a:pt x="3146597" y="1191685"/>
                  <a:pt x="3177861" y="1203446"/>
                </a:cubicBezTo>
                <a:cubicBezTo>
                  <a:pt x="3302917" y="1250492"/>
                  <a:pt x="3439398" y="1195315"/>
                  <a:pt x="3482703" y="1080205"/>
                </a:cubicBezTo>
                <a:cubicBezTo>
                  <a:pt x="3526008" y="965093"/>
                  <a:pt x="3459737" y="833641"/>
                  <a:pt x="3334683" y="786595"/>
                </a:cubicBezTo>
                <a:cubicBezTo>
                  <a:pt x="3209628" y="739549"/>
                  <a:pt x="3073147" y="794724"/>
                  <a:pt x="3029841" y="909836"/>
                </a:cubicBezTo>
                <a:cubicBezTo>
                  <a:pt x="2997363" y="996169"/>
                  <a:pt x="3026521" y="1091695"/>
                  <a:pt x="3095887" y="1153910"/>
                </a:cubicBezTo>
                <a:close/>
                <a:moveTo>
                  <a:pt x="3521423" y="1860548"/>
                </a:moveTo>
                <a:cubicBezTo>
                  <a:pt x="3544546" y="1881285"/>
                  <a:pt x="3572135" y="1898322"/>
                  <a:pt x="3603399" y="1910084"/>
                </a:cubicBezTo>
                <a:cubicBezTo>
                  <a:pt x="3728453" y="1957130"/>
                  <a:pt x="3864935" y="1901953"/>
                  <a:pt x="3908240" y="1786842"/>
                </a:cubicBezTo>
                <a:cubicBezTo>
                  <a:pt x="3951546" y="1671732"/>
                  <a:pt x="3885275" y="1540278"/>
                  <a:pt x="3760220" y="1493232"/>
                </a:cubicBezTo>
                <a:cubicBezTo>
                  <a:pt x="3635166" y="1446186"/>
                  <a:pt x="3498684" y="1501363"/>
                  <a:pt x="3455379" y="1616474"/>
                </a:cubicBezTo>
                <a:cubicBezTo>
                  <a:pt x="3422900" y="1702807"/>
                  <a:pt x="3452057" y="1798333"/>
                  <a:pt x="3521423" y="1860548"/>
                </a:cubicBezTo>
                <a:close/>
                <a:moveTo>
                  <a:pt x="3507502" y="2659088"/>
                </a:moveTo>
                <a:cubicBezTo>
                  <a:pt x="3530625" y="2679826"/>
                  <a:pt x="3558214" y="2696863"/>
                  <a:pt x="3589478" y="2708624"/>
                </a:cubicBezTo>
                <a:cubicBezTo>
                  <a:pt x="3714532" y="2755670"/>
                  <a:pt x="3851014" y="2700494"/>
                  <a:pt x="3894319" y="2585383"/>
                </a:cubicBezTo>
                <a:cubicBezTo>
                  <a:pt x="3937624" y="2470273"/>
                  <a:pt x="3871353" y="2338820"/>
                  <a:pt x="3746299" y="2291774"/>
                </a:cubicBezTo>
                <a:cubicBezTo>
                  <a:pt x="3621245" y="2244728"/>
                  <a:pt x="3484763" y="2299905"/>
                  <a:pt x="3441458" y="2415014"/>
                </a:cubicBezTo>
                <a:cubicBezTo>
                  <a:pt x="3408979" y="2501348"/>
                  <a:pt x="3438136" y="2596873"/>
                  <a:pt x="3507502" y="2659088"/>
                </a:cubicBezTo>
                <a:close/>
                <a:moveTo>
                  <a:pt x="2750047" y="3029987"/>
                </a:moveTo>
                <a:cubicBezTo>
                  <a:pt x="2773168" y="3050726"/>
                  <a:pt x="2800759" y="3067763"/>
                  <a:pt x="2832021" y="3079524"/>
                </a:cubicBezTo>
                <a:cubicBezTo>
                  <a:pt x="2957076" y="3126570"/>
                  <a:pt x="3093558" y="3071393"/>
                  <a:pt x="3136863" y="2956283"/>
                </a:cubicBezTo>
                <a:cubicBezTo>
                  <a:pt x="3180168" y="2841172"/>
                  <a:pt x="3113897" y="2709719"/>
                  <a:pt x="2988843" y="2662673"/>
                </a:cubicBezTo>
                <a:cubicBezTo>
                  <a:pt x="2863789" y="2615627"/>
                  <a:pt x="2727307" y="2670804"/>
                  <a:pt x="2684001" y="2785914"/>
                </a:cubicBezTo>
                <a:cubicBezTo>
                  <a:pt x="2651523" y="2872247"/>
                  <a:pt x="2680681" y="2967773"/>
                  <a:pt x="2750047" y="3029987"/>
                </a:cubicBezTo>
                <a:close/>
                <a:moveTo>
                  <a:pt x="1666926" y="2573567"/>
                </a:moveTo>
                <a:lnTo>
                  <a:pt x="1775047" y="423729"/>
                </a:lnTo>
                <a:lnTo>
                  <a:pt x="1991290" y="423729"/>
                </a:lnTo>
                <a:lnTo>
                  <a:pt x="2099411" y="2573567"/>
                </a:lnTo>
                <a:close/>
                <a:moveTo>
                  <a:pt x="1154974" y="2568578"/>
                </a:moveTo>
                <a:cubicBezTo>
                  <a:pt x="1178096" y="2589317"/>
                  <a:pt x="1205685" y="2606354"/>
                  <a:pt x="1236949" y="2618115"/>
                </a:cubicBezTo>
                <a:cubicBezTo>
                  <a:pt x="1362003" y="2665161"/>
                  <a:pt x="1498485" y="2609985"/>
                  <a:pt x="1541790" y="2494874"/>
                </a:cubicBezTo>
                <a:cubicBezTo>
                  <a:pt x="1585096" y="2379763"/>
                  <a:pt x="1518825" y="2248310"/>
                  <a:pt x="1393770" y="2201264"/>
                </a:cubicBezTo>
                <a:cubicBezTo>
                  <a:pt x="1268716" y="2154218"/>
                  <a:pt x="1132234" y="2209394"/>
                  <a:pt x="1088929" y="2324505"/>
                </a:cubicBezTo>
                <a:cubicBezTo>
                  <a:pt x="1056450" y="2410839"/>
                  <a:pt x="1085608" y="2506364"/>
                  <a:pt x="1154974" y="2568578"/>
                </a:cubicBezTo>
                <a:close/>
                <a:moveTo>
                  <a:pt x="1811301" y="3132571"/>
                </a:moveTo>
                <a:lnTo>
                  <a:pt x="1704026" y="2663196"/>
                </a:lnTo>
                <a:lnTo>
                  <a:pt x="2117930" y="2682436"/>
                </a:lnTo>
                <a:lnTo>
                  <a:pt x="1967575" y="3139835"/>
                </a:lnTo>
                <a:close/>
                <a:moveTo>
                  <a:pt x="474734" y="2026084"/>
                </a:moveTo>
                <a:cubicBezTo>
                  <a:pt x="497856" y="2046823"/>
                  <a:pt x="525445" y="2063859"/>
                  <a:pt x="556709" y="2075621"/>
                </a:cubicBezTo>
                <a:cubicBezTo>
                  <a:pt x="681763" y="2122667"/>
                  <a:pt x="818245" y="2067490"/>
                  <a:pt x="861550" y="1952380"/>
                </a:cubicBezTo>
                <a:cubicBezTo>
                  <a:pt x="904855" y="1837269"/>
                  <a:pt x="838584" y="1705816"/>
                  <a:pt x="713530" y="1658770"/>
                </a:cubicBezTo>
                <a:cubicBezTo>
                  <a:pt x="588476" y="1611724"/>
                  <a:pt x="451994" y="1666900"/>
                  <a:pt x="408689" y="1782011"/>
                </a:cubicBezTo>
                <a:cubicBezTo>
                  <a:pt x="376210" y="1868344"/>
                  <a:pt x="405367" y="1963870"/>
                  <a:pt x="474734" y="2026084"/>
                </a:cubicBezTo>
                <a:close/>
                <a:moveTo>
                  <a:pt x="470005" y="2517620"/>
                </a:moveTo>
                <a:cubicBezTo>
                  <a:pt x="142796" y="2243059"/>
                  <a:pt x="-69074" y="1913805"/>
                  <a:pt x="20698" y="1573981"/>
                </a:cubicBezTo>
                <a:cubicBezTo>
                  <a:pt x="290062" y="677171"/>
                  <a:pt x="1131284" y="1373424"/>
                  <a:pt x="1417683" y="1157395"/>
                </a:cubicBezTo>
                <a:cubicBezTo>
                  <a:pt x="1704082" y="941367"/>
                  <a:pt x="795764" y="512391"/>
                  <a:pt x="1486994" y="164947"/>
                </a:cubicBezTo>
                <a:cubicBezTo>
                  <a:pt x="1963635" y="-91969"/>
                  <a:pt x="2301495" y="-33140"/>
                  <a:pt x="2924035" y="233397"/>
                </a:cubicBezTo>
                <a:cubicBezTo>
                  <a:pt x="3546575" y="499935"/>
                  <a:pt x="4682373" y="1460700"/>
                  <a:pt x="4352060" y="2410274"/>
                </a:cubicBezTo>
                <a:cubicBezTo>
                  <a:pt x="4055563" y="3262631"/>
                  <a:pt x="2903863" y="3342769"/>
                  <a:pt x="2149143" y="3248705"/>
                </a:cubicBezTo>
                <a:cubicBezTo>
                  <a:pt x="2120485" y="3221681"/>
                  <a:pt x="2088781" y="3200633"/>
                  <a:pt x="2056697" y="3184977"/>
                </a:cubicBezTo>
                <a:lnTo>
                  <a:pt x="2029525" y="3174239"/>
                </a:lnTo>
                <a:lnTo>
                  <a:pt x="2074465" y="2961096"/>
                </a:lnTo>
                <a:cubicBezTo>
                  <a:pt x="2174448" y="2968058"/>
                  <a:pt x="2268303" y="2914369"/>
                  <a:pt x="2302852" y="2822534"/>
                </a:cubicBezTo>
                <a:cubicBezTo>
                  <a:pt x="2344980" y="2710550"/>
                  <a:pt x="2283405" y="2583099"/>
                  <a:pt x="2164586" y="2533664"/>
                </a:cubicBezTo>
                <a:lnTo>
                  <a:pt x="2177079" y="2474412"/>
                </a:lnTo>
                <a:lnTo>
                  <a:pt x="2181423" y="2474420"/>
                </a:lnTo>
                <a:lnTo>
                  <a:pt x="2180348" y="2458905"/>
                </a:lnTo>
                <a:lnTo>
                  <a:pt x="2183345" y="2444691"/>
                </a:lnTo>
                <a:lnTo>
                  <a:pt x="2179364" y="2444684"/>
                </a:lnTo>
                <a:lnTo>
                  <a:pt x="2069296" y="855315"/>
                </a:lnTo>
                <a:cubicBezTo>
                  <a:pt x="2264713" y="815272"/>
                  <a:pt x="2400776" y="670372"/>
                  <a:pt x="2376696" y="524656"/>
                </a:cubicBezTo>
                <a:cubicBezTo>
                  <a:pt x="2351678" y="373263"/>
                  <a:pt x="2163271" y="278317"/>
                  <a:pt x="1955875" y="312591"/>
                </a:cubicBezTo>
                <a:cubicBezTo>
                  <a:pt x="1748480" y="346862"/>
                  <a:pt x="1600634" y="497374"/>
                  <a:pt x="1625652" y="648768"/>
                </a:cubicBezTo>
                <a:cubicBezTo>
                  <a:pt x="1635034" y="705540"/>
                  <a:pt x="1667392" y="754373"/>
                  <a:pt x="1715112" y="791433"/>
                </a:cubicBezTo>
                <a:lnTo>
                  <a:pt x="1728511" y="799403"/>
                </a:lnTo>
                <a:lnTo>
                  <a:pt x="1608970" y="2443607"/>
                </a:lnTo>
                <a:lnTo>
                  <a:pt x="1608731" y="2443607"/>
                </a:lnTo>
                <a:lnTo>
                  <a:pt x="1608909" y="2444461"/>
                </a:lnTo>
                <a:lnTo>
                  <a:pt x="1606809" y="2473335"/>
                </a:lnTo>
                <a:lnTo>
                  <a:pt x="1614885" y="2473351"/>
                </a:lnTo>
                <a:lnTo>
                  <a:pt x="1760460" y="3176931"/>
                </a:lnTo>
                <a:cubicBezTo>
                  <a:pt x="1363839" y="3071567"/>
                  <a:pt x="842276" y="2829991"/>
                  <a:pt x="470005" y="2517620"/>
                </a:cubicBezTo>
                <a:close/>
                <a:moveTo>
                  <a:pt x="1703651" y="4144665"/>
                </a:moveTo>
                <a:cubicBezTo>
                  <a:pt x="1692426" y="4135382"/>
                  <a:pt x="1682479" y="4126471"/>
                  <a:pt x="1673433" y="4117764"/>
                </a:cubicBezTo>
                <a:cubicBezTo>
                  <a:pt x="1630012" y="4075967"/>
                  <a:pt x="1607344" y="4038835"/>
                  <a:pt x="1563711" y="3987474"/>
                </a:cubicBezTo>
                <a:cubicBezTo>
                  <a:pt x="1428119" y="3754817"/>
                  <a:pt x="1459551" y="3514918"/>
                  <a:pt x="1577437" y="3369529"/>
                </a:cubicBezTo>
                <a:cubicBezTo>
                  <a:pt x="1695323" y="3224139"/>
                  <a:pt x="1812160" y="3189516"/>
                  <a:pt x="1943877" y="3254126"/>
                </a:cubicBezTo>
                <a:cubicBezTo>
                  <a:pt x="2075594" y="3318736"/>
                  <a:pt x="2201944" y="3486346"/>
                  <a:pt x="2150195" y="3720844"/>
                </a:cubicBezTo>
                <a:cubicBezTo>
                  <a:pt x="2053054" y="4010881"/>
                  <a:pt x="2046121" y="3999957"/>
                  <a:pt x="2256634" y="4453092"/>
                </a:cubicBezTo>
                <a:cubicBezTo>
                  <a:pt x="1923422" y="4292924"/>
                  <a:pt x="1782225" y="4209649"/>
                  <a:pt x="1703651" y="414466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8" name="Oval 21">
            <a:extLst>
              <a:ext uri="{FF2B5EF4-FFF2-40B4-BE49-F238E27FC236}">
                <a16:creationId xmlns:a16="http://schemas.microsoft.com/office/drawing/2014/main" id="{C87F3836-E21F-44AB-83F0-999DA3F367E3}"/>
              </a:ext>
            </a:extLst>
          </p:cNvPr>
          <p:cNvSpPr>
            <a:spLocks noChangeAspect="1"/>
          </p:cNvSpPr>
          <p:nvPr userDrawn="1"/>
        </p:nvSpPr>
        <p:spPr>
          <a:xfrm>
            <a:off x="9708408" y="2901039"/>
            <a:ext cx="675275" cy="591830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9" name="Rectangle 5">
            <a:extLst>
              <a:ext uri="{FF2B5EF4-FFF2-40B4-BE49-F238E27FC236}">
                <a16:creationId xmlns:a16="http://schemas.microsoft.com/office/drawing/2014/main" id="{4B555ABA-AEB4-4F13-AAC1-EE4F76B7089E}"/>
              </a:ext>
            </a:extLst>
          </p:cNvPr>
          <p:cNvSpPr>
            <a:spLocks noChangeAspect="1"/>
          </p:cNvSpPr>
          <p:nvPr userDrawn="1"/>
        </p:nvSpPr>
        <p:spPr>
          <a:xfrm>
            <a:off x="10351614" y="2300788"/>
            <a:ext cx="489440" cy="489077"/>
          </a:xfrm>
          <a:custGeom>
            <a:avLst/>
            <a:gdLst/>
            <a:ahLst/>
            <a:cxnLst/>
            <a:rect l="l" t="t" r="r" b="b"/>
            <a:pathLst>
              <a:path w="3971162" h="3968213">
                <a:moveTo>
                  <a:pt x="808855" y="2815607"/>
                </a:moveTo>
                <a:lnTo>
                  <a:pt x="1168895" y="2815607"/>
                </a:lnTo>
                <a:lnTo>
                  <a:pt x="1168895" y="3175607"/>
                </a:lnTo>
                <a:lnTo>
                  <a:pt x="808855" y="3175607"/>
                </a:lnTo>
                <a:close/>
                <a:moveTo>
                  <a:pt x="697665" y="2704397"/>
                </a:moveTo>
                <a:lnTo>
                  <a:pt x="697665" y="3286817"/>
                </a:lnTo>
                <a:lnTo>
                  <a:pt x="1280085" y="3286817"/>
                </a:lnTo>
                <a:lnTo>
                  <a:pt x="1280085" y="2704397"/>
                </a:lnTo>
                <a:close/>
                <a:moveTo>
                  <a:pt x="537750" y="2544482"/>
                </a:moveTo>
                <a:lnTo>
                  <a:pt x="1440000" y="2544482"/>
                </a:lnTo>
                <a:lnTo>
                  <a:pt x="1440000" y="3446732"/>
                </a:lnTo>
                <a:lnTo>
                  <a:pt x="537750" y="3446732"/>
                </a:lnTo>
                <a:close/>
                <a:moveTo>
                  <a:pt x="0" y="2528213"/>
                </a:moveTo>
                <a:lnTo>
                  <a:pt x="360000" y="2528213"/>
                </a:lnTo>
                <a:lnTo>
                  <a:pt x="360000" y="3608213"/>
                </a:lnTo>
                <a:lnTo>
                  <a:pt x="1440000" y="3608213"/>
                </a:lnTo>
                <a:lnTo>
                  <a:pt x="1440000" y="3968213"/>
                </a:lnTo>
                <a:lnTo>
                  <a:pt x="360000" y="3968213"/>
                </a:lnTo>
                <a:lnTo>
                  <a:pt x="0" y="3968213"/>
                </a:lnTo>
                <a:lnTo>
                  <a:pt x="0" y="3608213"/>
                </a:lnTo>
                <a:close/>
                <a:moveTo>
                  <a:pt x="3605829" y="2524046"/>
                </a:moveTo>
                <a:lnTo>
                  <a:pt x="3965829" y="2524046"/>
                </a:lnTo>
                <a:lnTo>
                  <a:pt x="3965829" y="3604046"/>
                </a:lnTo>
                <a:lnTo>
                  <a:pt x="3965829" y="3964046"/>
                </a:lnTo>
                <a:lnTo>
                  <a:pt x="3605829" y="3964046"/>
                </a:lnTo>
                <a:lnTo>
                  <a:pt x="2525829" y="3964046"/>
                </a:lnTo>
                <a:lnTo>
                  <a:pt x="2525829" y="3604046"/>
                </a:lnTo>
                <a:lnTo>
                  <a:pt x="3605829" y="3604046"/>
                </a:lnTo>
                <a:close/>
                <a:moveTo>
                  <a:pt x="1542677" y="2468095"/>
                </a:moveTo>
                <a:lnTo>
                  <a:pt x="1758701" y="2468095"/>
                </a:lnTo>
                <a:lnTo>
                  <a:pt x="1758701" y="2835684"/>
                </a:lnTo>
                <a:lnTo>
                  <a:pt x="1542677" y="2835684"/>
                </a:lnTo>
                <a:close/>
                <a:moveTo>
                  <a:pt x="3174101" y="2437460"/>
                </a:moveTo>
                <a:lnTo>
                  <a:pt x="3390125" y="2437460"/>
                </a:lnTo>
                <a:lnTo>
                  <a:pt x="3390125" y="2663201"/>
                </a:lnTo>
                <a:lnTo>
                  <a:pt x="3174101" y="2663201"/>
                </a:lnTo>
                <a:close/>
                <a:moveTo>
                  <a:pt x="2809842" y="2295613"/>
                </a:moveTo>
                <a:lnTo>
                  <a:pt x="3025866" y="2295613"/>
                </a:lnTo>
                <a:lnTo>
                  <a:pt x="3025866" y="2663202"/>
                </a:lnTo>
                <a:lnTo>
                  <a:pt x="3389097" y="2663202"/>
                </a:lnTo>
                <a:lnTo>
                  <a:pt x="3389097" y="2873898"/>
                </a:lnTo>
                <a:lnTo>
                  <a:pt x="3389097" y="2873898"/>
                </a:lnTo>
                <a:lnTo>
                  <a:pt x="3389097" y="3446732"/>
                </a:lnTo>
                <a:lnTo>
                  <a:pt x="3173073" y="3446732"/>
                </a:lnTo>
                <a:lnTo>
                  <a:pt x="3173073" y="2879226"/>
                </a:lnTo>
                <a:lnTo>
                  <a:pt x="3021508" y="2879226"/>
                </a:lnTo>
                <a:lnTo>
                  <a:pt x="3021508" y="2663202"/>
                </a:lnTo>
                <a:lnTo>
                  <a:pt x="2809842" y="2663202"/>
                </a:lnTo>
                <a:close/>
                <a:moveTo>
                  <a:pt x="2093780" y="2089306"/>
                </a:moveTo>
                <a:lnTo>
                  <a:pt x="2309804" y="2089306"/>
                </a:lnTo>
                <a:lnTo>
                  <a:pt x="2309804" y="2315047"/>
                </a:lnTo>
                <a:lnTo>
                  <a:pt x="2093780" y="2315047"/>
                </a:lnTo>
                <a:close/>
                <a:moveTo>
                  <a:pt x="2656492" y="1853849"/>
                </a:moveTo>
                <a:lnTo>
                  <a:pt x="2872516" y="1853849"/>
                </a:lnTo>
                <a:lnTo>
                  <a:pt x="2872516" y="2038657"/>
                </a:lnTo>
                <a:lnTo>
                  <a:pt x="2989835" y="2038657"/>
                </a:lnTo>
                <a:lnTo>
                  <a:pt x="2989835" y="1887092"/>
                </a:lnTo>
                <a:lnTo>
                  <a:pt x="3205859" y="1887092"/>
                </a:lnTo>
                <a:lnTo>
                  <a:pt x="3205859" y="2028940"/>
                </a:lnTo>
                <a:lnTo>
                  <a:pt x="3390125" y="2028940"/>
                </a:lnTo>
                <a:lnTo>
                  <a:pt x="3390125" y="2254681"/>
                </a:lnTo>
                <a:lnTo>
                  <a:pt x="3205859" y="2254681"/>
                </a:lnTo>
                <a:lnTo>
                  <a:pt x="3174101" y="2254681"/>
                </a:lnTo>
                <a:lnTo>
                  <a:pt x="3005149" y="2254681"/>
                </a:lnTo>
                <a:lnTo>
                  <a:pt x="2989835" y="2254681"/>
                </a:lnTo>
                <a:lnTo>
                  <a:pt x="2688721" y="2254681"/>
                </a:lnTo>
                <a:lnTo>
                  <a:pt x="2688721" y="2447179"/>
                </a:lnTo>
                <a:lnTo>
                  <a:pt x="2488606" y="2447179"/>
                </a:lnTo>
                <a:lnTo>
                  <a:pt x="2488606" y="2663841"/>
                </a:lnTo>
                <a:lnTo>
                  <a:pt x="2486018" y="2663841"/>
                </a:lnTo>
                <a:lnTo>
                  <a:pt x="2486018" y="2846997"/>
                </a:lnTo>
                <a:lnTo>
                  <a:pt x="2840287" y="2846997"/>
                </a:lnTo>
                <a:lnTo>
                  <a:pt x="2840287" y="3046907"/>
                </a:lnTo>
                <a:lnTo>
                  <a:pt x="3045880" y="3046907"/>
                </a:lnTo>
                <a:lnTo>
                  <a:pt x="3045880" y="3272648"/>
                </a:lnTo>
                <a:lnTo>
                  <a:pt x="2829856" y="3272648"/>
                </a:lnTo>
                <a:lnTo>
                  <a:pt x="2829856" y="3063021"/>
                </a:lnTo>
                <a:lnTo>
                  <a:pt x="2472698" y="3063021"/>
                </a:lnTo>
                <a:lnTo>
                  <a:pt x="2472698" y="2847499"/>
                </a:lnTo>
                <a:lnTo>
                  <a:pt x="2093780" y="2847499"/>
                </a:lnTo>
                <a:lnTo>
                  <a:pt x="2088510" y="2847499"/>
                </a:lnTo>
                <a:lnTo>
                  <a:pt x="1910267" y="2847499"/>
                </a:lnTo>
                <a:lnTo>
                  <a:pt x="1910267" y="3028023"/>
                </a:lnTo>
                <a:lnTo>
                  <a:pt x="2277575" y="3028023"/>
                </a:lnTo>
                <a:lnTo>
                  <a:pt x="2277575" y="3241488"/>
                </a:lnTo>
                <a:lnTo>
                  <a:pt x="2829855" y="3241488"/>
                </a:lnTo>
                <a:lnTo>
                  <a:pt x="2829855" y="3457512"/>
                </a:lnTo>
                <a:lnTo>
                  <a:pt x="2269993" y="3457512"/>
                </a:lnTo>
                <a:lnTo>
                  <a:pt x="2269993" y="3244047"/>
                </a:lnTo>
                <a:lnTo>
                  <a:pt x="2111604" y="3244047"/>
                </a:lnTo>
                <a:lnTo>
                  <a:pt x="2111604" y="3446733"/>
                </a:lnTo>
                <a:lnTo>
                  <a:pt x="1744015" y="3446733"/>
                </a:lnTo>
                <a:lnTo>
                  <a:pt x="1744015" y="3230709"/>
                </a:lnTo>
                <a:lnTo>
                  <a:pt x="1909986" y="3230709"/>
                </a:lnTo>
                <a:lnTo>
                  <a:pt x="1909986" y="3051709"/>
                </a:lnTo>
                <a:lnTo>
                  <a:pt x="1542678" y="3051709"/>
                </a:lnTo>
                <a:lnTo>
                  <a:pt x="1542678" y="2835685"/>
                </a:lnTo>
                <a:lnTo>
                  <a:pt x="1877756" y="2835685"/>
                </a:lnTo>
                <a:lnTo>
                  <a:pt x="1877756" y="2315047"/>
                </a:lnTo>
                <a:lnTo>
                  <a:pt x="2093780" y="2315047"/>
                </a:lnTo>
                <a:lnTo>
                  <a:pt x="2093780" y="2631475"/>
                </a:lnTo>
                <a:lnTo>
                  <a:pt x="2272582" y="2631475"/>
                </a:lnTo>
                <a:lnTo>
                  <a:pt x="2272582" y="2438100"/>
                </a:lnTo>
                <a:lnTo>
                  <a:pt x="2472697" y="2438100"/>
                </a:lnTo>
                <a:lnTo>
                  <a:pt x="2472697" y="2254681"/>
                </a:lnTo>
                <a:lnTo>
                  <a:pt x="2472697" y="2221438"/>
                </a:lnTo>
                <a:lnTo>
                  <a:pt x="2472697" y="2038657"/>
                </a:lnTo>
                <a:lnTo>
                  <a:pt x="2656492" y="2038657"/>
                </a:lnTo>
                <a:close/>
                <a:moveTo>
                  <a:pt x="2989836" y="1667759"/>
                </a:moveTo>
                <a:lnTo>
                  <a:pt x="3357425" y="1667759"/>
                </a:lnTo>
                <a:lnTo>
                  <a:pt x="3357425" y="1883783"/>
                </a:lnTo>
                <a:lnTo>
                  <a:pt x="2989836" y="1883783"/>
                </a:lnTo>
                <a:close/>
                <a:moveTo>
                  <a:pt x="2309586" y="1554888"/>
                </a:moveTo>
                <a:lnTo>
                  <a:pt x="2829824" y="1554888"/>
                </a:lnTo>
                <a:lnTo>
                  <a:pt x="2829824" y="1770912"/>
                </a:lnTo>
                <a:lnTo>
                  <a:pt x="2525643" y="1770912"/>
                </a:lnTo>
                <a:lnTo>
                  <a:pt x="2525643" y="1927296"/>
                </a:lnTo>
                <a:lnTo>
                  <a:pt x="2309619" y="1927296"/>
                </a:lnTo>
                <a:lnTo>
                  <a:pt x="2309619" y="1770912"/>
                </a:lnTo>
                <a:lnTo>
                  <a:pt x="2309586" y="1770912"/>
                </a:lnTo>
                <a:close/>
                <a:moveTo>
                  <a:pt x="616397" y="1550030"/>
                </a:moveTo>
                <a:lnTo>
                  <a:pt x="808855" y="1550030"/>
                </a:lnTo>
                <a:lnTo>
                  <a:pt x="832421" y="1550030"/>
                </a:lnTo>
                <a:lnTo>
                  <a:pt x="1024879" y="1550030"/>
                </a:lnTo>
                <a:lnTo>
                  <a:pt x="1024879" y="1775771"/>
                </a:lnTo>
                <a:lnTo>
                  <a:pt x="832421" y="1775771"/>
                </a:lnTo>
                <a:lnTo>
                  <a:pt x="832421" y="2079590"/>
                </a:lnTo>
                <a:lnTo>
                  <a:pt x="1028931" y="2079590"/>
                </a:lnTo>
                <a:lnTo>
                  <a:pt x="1192537" y="2079590"/>
                </a:lnTo>
                <a:lnTo>
                  <a:pt x="1244955" y="2079590"/>
                </a:lnTo>
                <a:lnTo>
                  <a:pt x="1244955" y="2231155"/>
                </a:lnTo>
                <a:lnTo>
                  <a:pt x="1468668" y="2231155"/>
                </a:lnTo>
                <a:lnTo>
                  <a:pt x="1468668" y="2447179"/>
                </a:lnTo>
                <a:lnTo>
                  <a:pt x="1244955" y="2447179"/>
                </a:lnTo>
                <a:lnTo>
                  <a:pt x="1244955" y="2447179"/>
                </a:lnTo>
                <a:lnTo>
                  <a:pt x="1028931" y="2447179"/>
                </a:lnTo>
                <a:lnTo>
                  <a:pt x="1028931" y="2295614"/>
                </a:lnTo>
                <a:lnTo>
                  <a:pt x="619703" y="2295614"/>
                </a:lnTo>
                <a:lnTo>
                  <a:pt x="619703" y="2082482"/>
                </a:lnTo>
                <a:lnTo>
                  <a:pt x="616397" y="2082482"/>
                </a:lnTo>
                <a:close/>
                <a:moveTo>
                  <a:pt x="1747452" y="1324289"/>
                </a:moveTo>
                <a:lnTo>
                  <a:pt x="1963476" y="1324289"/>
                </a:lnTo>
                <a:lnTo>
                  <a:pt x="1963476" y="1528779"/>
                </a:lnTo>
                <a:lnTo>
                  <a:pt x="2151955" y="1528779"/>
                </a:lnTo>
                <a:lnTo>
                  <a:pt x="2151955" y="1754520"/>
                </a:lnTo>
                <a:lnTo>
                  <a:pt x="1935931" y="1754520"/>
                </a:lnTo>
                <a:lnTo>
                  <a:pt x="1935931" y="1550030"/>
                </a:lnTo>
                <a:lnTo>
                  <a:pt x="1758702" y="1550030"/>
                </a:lnTo>
                <a:lnTo>
                  <a:pt x="1758702" y="1863566"/>
                </a:lnTo>
                <a:lnTo>
                  <a:pt x="2119726" y="1863566"/>
                </a:lnTo>
                <a:lnTo>
                  <a:pt x="2119726" y="2079590"/>
                </a:lnTo>
                <a:lnTo>
                  <a:pt x="1761543" y="2079590"/>
                </a:lnTo>
                <a:lnTo>
                  <a:pt x="1761543" y="2259540"/>
                </a:lnTo>
                <a:lnTo>
                  <a:pt x="1545519" y="2259540"/>
                </a:lnTo>
                <a:lnTo>
                  <a:pt x="1545519" y="2082482"/>
                </a:lnTo>
                <a:lnTo>
                  <a:pt x="1542678" y="2082482"/>
                </a:lnTo>
                <a:lnTo>
                  <a:pt x="1542678" y="2079589"/>
                </a:lnTo>
                <a:lnTo>
                  <a:pt x="1030691" y="2079589"/>
                </a:lnTo>
                <a:lnTo>
                  <a:pt x="1030691" y="1863565"/>
                </a:lnTo>
                <a:lnTo>
                  <a:pt x="1192537" y="1863565"/>
                </a:lnTo>
                <a:lnTo>
                  <a:pt x="1192537" y="1662900"/>
                </a:lnTo>
                <a:lnTo>
                  <a:pt x="1440000" y="1662900"/>
                </a:lnTo>
                <a:lnTo>
                  <a:pt x="1440000" y="1863565"/>
                </a:lnTo>
                <a:lnTo>
                  <a:pt x="1542678" y="1863565"/>
                </a:lnTo>
                <a:lnTo>
                  <a:pt x="1542678" y="1550030"/>
                </a:lnTo>
                <a:lnTo>
                  <a:pt x="1747452" y="1550030"/>
                </a:lnTo>
                <a:close/>
                <a:moveTo>
                  <a:pt x="2802267" y="814725"/>
                </a:moveTo>
                <a:lnTo>
                  <a:pt x="3162307" y="814725"/>
                </a:lnTo>
                <a:lnTo>
                  <a:pt x="3162307" y="1174725"/>
                </a:lnTo>
                <a:lnTo>
                  <a:pt x="2802267" y="1174725"/>
                </a:lnTo>
                <a:close/>
                <a:moveTo>
                  <a:pt x="884915" y="814725"/>
                </a:moveTo>
                <a:lnTo>
                  <a:pt x="1244955" y="814725"/>
                </a:lnTo>
                <a:lnTo>
                  <a:pt x="1244955" y="1174725"/>
                </a:lnTo>
                <a:lnTo>
                  <a:pt x="884915" y="1174725"/>
                </a:lnTo>
                <a:close/>
                <a:moveTo>
                  <a:pt x="2691077" y="703515"/>
                </a:moveTo>
                <a:lnTo>
                  <a:pt x="2691077" y="1285935"/>
                </a:lnTo>
                <a:lnTo>
                  <a:pt x="3273497" y="1285935"/>
                </a:lnTo>
                <a:lnTo>
                  <a:pt x="3273497" y="703515"/>
                </a:lnTo>
                <a:close/>
                <a:moveTo>
                  <a:pt x="773725" y="703515"/>
                </a:moveTo>
                <a:lnTo>
                  <a:pt x="773725" y="1285935"/>
                </a:lnTo>
                <a:lnTo>
                  <a:pt x="1356145" y="1285935"/>
                </a:lnTo>
                <a:lnTo>
                  <a:pt x="1356145" y="703515"/>
                </a:lnTo>
                <a:close/>
                <a:moveTo>
                  <a:pt x="2531162" y="543600"/>
                </a:moveTo>
                <a:lnTo>
                  <a:pt x="3433412" y="543600"/>
                </a:lnTo>
                <a:lnTo>
                  <a:pt x="3433412" y="1445850"/>
                </a:lnTo>
                <a:lnTo>
                  <a:pt x="2531162" y="1445850"/>
                </a:lnTo>
                <a:close/>
                <a:moveTo>
                  <a:pt x="613810" y="543600"/>
                </a:moveTo>
                <a:lnTo>
                  <a:pt x="1516060" y="543600"/>
                </a:lnTo>
                <a:lnTo>
                  <a:pt x="1516060" y="1445850"/>
                </a:lnTo>
                <a:lnTo>
                  <a:pt x="613810" y="1445850"/>
                </a:lnTo>
                <a:close/>
                <a:moveTo>
                  <a:pt x="2088509" y="543244"/>
                </a:moveTo>
                <a:lnTo>
                  <a:pt x="2283187" y="543244"/>
                </a:lnTo>
                <a:lnTo>
                  <a:pt x="2283187" y="759268"/>
                </a:lnTo>
                <a:lnTo>
                  <a:pt x="2088509" y="759268"/>
                </a:lnTo>
                <a:close/>
                <a:moveTo>
                  <a:pt x="1751276" y="543243"/>
                </a:moveTo>
                <a:lnTo>
                  <a:pt x="1967300" y="543243"/>
                </a:lnTo>
                <a:lnTo>
                  <a:pt x="1967300" y="986389"/>
                </a:lnTo>
                <a:lnTo>
                  <a:pt x="2119726" y="986389"/>
                </a:lnTo>
                <a:lnTo>
                  <a:pt x="2119726" y="986388"/>
                </a:lnTo>
                <a:lnTo>
                  <a:pt x="2335750" y="986388"/>
                </a:lnTo>
                <a:lnTo>
                  <a:pt x="2335750" y="1491348"/>
                </a:lnTo>
                <a:lnTo>
                  <a:pt x="2119726" y="1491348"/>
                </a:lnTo>
                <a:lnTo>
                  <a:pt x="2119726" y="1202413"/>
                </a:lnTo>
                <a:lnTo>
                  <a:pt x="1747396" y="1202413"/>
                </a:lnTo>
                <a:lnTo>
                  <a:pt x="1747396" y="986389"/>
                </a:lnTo>
                <a:lnTo>
                  <a:pt x="1751276" y="986389"/>
                </a:lnTo>
                <a:close/>
                <a:moveTo>
                  <a:pt x="4409" y="5850"/>
                </a:moveTo>
                <a:lnTo>
                  <a:pt x="364409" y="5850"/>
                </a:lnTo>
                <a:lnTo>
                  <a:pt x="1444409" y="5850"/>
                </a:lnTo>
                <a:lnTo>
                  <a:pt x="1444409" y="365850"/>
                </a:lnTo>
                <a:lnTo>
                  <a:pt x="364409" y="365850"/>
                </a:lnTo>
                <a:lnTo>
                  <a:pt x="364409" y="1445850"/>
                </a:lnTo>
                <a:lnTo>
                  <a:pt x="4409" y="1445850"/>
                </a:lnTo>
                <a:lnTo>
                  <a:pt x="4409" y="365850"/>
                </a:lnTo>
                <a:close/>
                <a:moveTo>
                  <a:pt x="2531162" y="0"/>
                </a:moveTo>
                <a:lnTo>
                  <a:pt x="3611162" y="0"/>
                </a:lnTo>
                <a:lnTo>
                  <a:pt x="3971162" y="0"/>
                </a:lnTo>
                <a:lnTo>
                  <a:pt x="3971162" y="360000"/>
                </a:lnTo>
                <a:lnTo>
                  <a:pt x="3971162" y="1440000"/>
                </a:lnTo>
                <a:lnTo>
                  <a:pt x="3611162" y="1440000"/>
                </a:lnTo>
                <a:lnTo>
                  <a:pt x="3611162" y="360000"/>
                </a:lnTo>
                <a:lnTo>
                  <a:pt x="2531162" y="36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A9F6F473-5CB6-426B-B9DE-611B4B6EE1DB}"/>
              </a:ext>
            </a:extLst>
          </p:cNvPr>
          <p:cNvSpPr/>
          <p:nvPr userDrawn="1"/>
        </p:nvSpPr>
        <p:spPr>
          <a:xfrm rot="5400000">
            <a:off x="10385291" y="3603707"/>
            <a:ext cx="455427" cy="456099"/>
          </a:xfrm>
          <a:custGeom>
            <a:avLst/>
            <a:gdLst>
              <a:gd name="connsiteX0" fmla="*/ 42 w 721442"/>
              <a:gd name="connsiteY0" fmla="*/ 522852 h 722507"/>
              <a:gd name="connsiteX1" fmla="*/ 5857 w 721442"/>
              <a:gd name="connsiteY1" fmla="*/ 47329 h 722507"/>
              <a:gd name="connsiteX2" fmla="*/ 53185 w 721442"/>
              <a:gd name="connsiteY2" fmla="*/ 0 h 722507"/>
              <a:gd name="connsiteX3" fmla="*/ 102932 w 721442"/>
              <a:gd name="connsiteY3" fmla="*/ 0 h 722507"/>
              <a:gd name="connsiteX4" fmla="*/ 150260 w 721442"/>
              <a:gd name="connsiteY4" fmla="*/ 47329 h 722507"/>
              <a:gd name="connsiteX5" fmla="*/ 148891 w 721442"/>
              <a:gd name="connsiteY5" fmla="*/ 154199 h 722507"/>
              <a:gd name="connsiteX6" fmla="*/ 148407 w 721442"/>
              <a:gd name="connsiteY6" fmla="*/ 182723 h 722507"/>
              <a:gd name="connsiteX7" fmla="*/ 331751 w 721442"/>
              <a:gd name="connsiteY7" fmla="*/ 177508 h 722507"/>
              <a:gd name="connsiteX8" fmla="*/ 527686 w 721442"/>
              <a:gd name="connsiteY8" fmla="*/ 167574 h 722507"/>
              <a:gd name="connsiteX9" fmla="*/ 467883 w 721442"/>
              <a:gd name="connsiteY9" fmla="*/ 53046 h 722507"/>
              <a:gd name="connsiteX10" fmla="*/ 721421 w 721442"/>
              <a:gd name="connsiteY10" fmla="*/ 129085 h 722507"/>
              <a:gd name="connsiteX11" fmla="*/ 547357 w 721442"/>
              <a:gd name="connsiteY11" fmla="*/ 287593 h 722507"/>
              <a:gd name="connsiteX12" fmla="*/ 146593 w 721442"/>
              <a:gd name="connsiteY12" fmla="*/ 294469 h 722507"/>
              <a:gd name="connsiteX13" fmla="*/ 146309 w 721442"/>
              <a:gd name="connsiteY13" fmla="*/ 312824 h 722507"/>
              <a:gd name="connsiteX14" fmla="*/ 145796 w 721442"/>
              <a:gd name="connsiteY14" fmla="*/ 388895 h 722507"/>
              <a:gd name="connsiteX15" fmla="*/ 145887 w 721442"/>
              <a:gd name="connsiteY15" fmla="*/ 417641 h 722507"/>
              <a:gd name="connsiteX16" fmla="*/ 564076 w 721442"/>
              <a:gd name="connsiteY16" fmla="*/ 417641 h 722507"/>
              <a:gd name="connsiteX17" fmla="*/ 719692 w 721442"/>
              <a:gd name="connsiteY17" fmla="*/ 543229 h 722507"/>
              <a:gd name="connsiteX18" fmla="*/ 631765 w 721442"/>
              <a:gd name="connsiteY18" fmla="*/ 586638 h 722507"/>
              <a:gd name="connsiteX19" fmla="*/ 452578 w 721442"/>
              <a:gd name="connsiteY19" fmla="*/ 524866 h 722507"/>
              <a:gd name="connsiteX20" fmla="*/ 234716 w 721442"/>
              <a:gd name="connsiteY20" fmla="*/ 528410 h 722507"/>
              <a:gd name="connsiteX21" fmla="*/ 147934 w 721442"/>
              <a:gd name="connsiteY21" fmla="*/ 529997 h 722507"/>
              <a:gd name="connsiteX22" fmla="*/ 149842 w 721442"/>
              <a:gd name="connsiteY22" fmla="*/ 554392 h 722507"/>
              <a:gd name="connsiteX23" fmla="*/ 210351 w 721442"/>
              <a:gd name="connsiteY23" fmla="*/ 722507 h 722507"/>
              <a:gd name="connsiteX24" fmla="*/ 42 w 721442"/>
              <a:gd name="connsiteY24" fmla="*/ 522852 h 722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21442" h="722507">
                <a:moveTo>
                  <a:pt x="42" y="522852"/>
                </a:moveTo>
                <a:cubicBezTo>
                  <a:pt x="-605" y="350129"/>
                  <a:pt x="6503" y="220051"/>
                  <a:pt x="5857" y="47329"/>
                </a:cubicBezTo>
                <a:cubicBezTo>
                  <a:pt x="5857" y="21190"/>
                  <a:pt x="27046" y="0"/>
                  <a:pt x="53185" y="0"/>
                </a:cubicBezTo>
                <a:lnTo>
                  <a:pt x="102932" y="0"/>
                </a:lnTo>
                <a:cubicBezTo>
                  <a:pt x="129071" y="0"/>
                  <a:pt x="150260" y="21190"/>
                  <a:pt x="150260" y="47329"/>
                </a:cubicBezTo>
                <a:cubicBezTo>
                  <a:pt x="149853" y="88041"/>
                  <a:pt x="149377" y="122989"/>
                  <a:pt x="148891" y="154199"/>
                </a:cubicBezTo>
                <a:lnTo>
                  <a:pt x="148407" y="182723"/>
                </a:lnTo>
                <a:lnTo>
                  <a:pt x="331751" y="177508"/>
                </a:lnTo>
                <a:cubicBezTo>
                  <a:pt x="397063" y="175650"/>
                  <a:pt x="462374" y="173066"/>
                  <a:pt x="527686" y="167574"/>
                </a:cubicBezTo>
                <a:cubicBezTo>
                  <a:pt x="642817" y="145134"/>
                  <a:pt x="586782" y="11119"/>
                  <a:pt x="467883" y="53046"/>
                </a:cubicBezTo>
                <a:cubicBezTo>
                  <a:pt x="570547" y="-49115"/>
                  <a:pt x="723145" y="18126"/>
                  <a:pt x="721421" y="129085"/>
                </a:cubicBezTo>
                <a:cubicBezTo>
                  <a:pt x="720775" y="181200"/>
                  <a:pt x="734474" y="263637"/>
                  <a:pt x="547357" y="287593"/>
                </a:cubicBezTo>
                <a:lnTo>
                  <a:pt x="146593" y="294469"/>
                </a:lnTo>
                <a:lnTo>
                  <a:pt x="146309" y="312824"/>
                </a:lnTo>
                <a:cubicBezTo>
                  <a:pt x="146013" y="337190"/>
                  <a:pt x="145822" y="361872"/>
                  <a:pt x="145796" y="388895"/>
                </a:cubicBezTo>
                <a:lnTo>
                  <a:pt x="145887" y="417641"/>
                </a:lnTo>
                <a:lnTo>
                  <a:pt x="564076" y="417641"/>
                </a:lnTo>
                <a:cubicBezTo>
                  <a:pt x="676720" y="420465"/>
                  <a:pt x="718804" y="471343"/>
                  <a:pt x="719692" y="543229"/>
                </a:cubicBezTo>
                <a:cubicBezTo>
                  <a:pt x="721183" y="582376"/>
                  <a:pt x="690900" y="608290"/>
                  <a:pt x="631765" y="586638"/>
                </a:cubicBezTo>
                <a:cubicBezTo>
                  <a:pt x="553530" y="556303"/>
                  <a:pt x="540205" y="522675"/>
                  <a:pt x="452578" y="524866"/>
                </a:cubicBezTo>
                <a:cubicBezTo>
                  <a:pt x="380525" y="525785"/>
                  <a:pt x="322260" y="526811"/>
                  <a:pt x="234716" y="528410"/>
                </a:cubicBezTo>
                <a:lnTo>
                  <a:pt x="147934" y="529997"/>
                </a:lnTo>
                <a:lnTo>
                  <a:pt x="149842" y="554392"/>
                </a:lnTo>
                <a:cubicBezTo>
                  <a:pt x="166488" y="646104"/>
                  <a:pt x="240698" y="721838"/>
                  <a:pt x="210351" y="722507"/>
                </a:cubicBezTo>
                <a:cubicBezTo>
                  <a:pt x="126033" y="702477"/>
                  <a:pt x="1009" y="637864"/>
                  <a:pt x="42" y="52285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1" name="Frame 1">
            <a:extLst>
              <a:ext uri="{FF2B5EF4-FFF2-40B4-BE49-F238E27FC236}">
                <a16:creationId xmlns:a16="http://schemas.microsoft.com/office/drawing/2014/main" id="{1EA4BFBA-7B1D-4020-A243-8505AEA8FCD8}"/>
              </a:ext>
            </a:extLst>
          </p:cNvPr>
          <p:cNvSpPr/>
          <p:nvPr userDrawn="1"/>
        </p:nvSpPr>
        <p:spPr>
          <a:xfrm>
            <a:off x="9493570" y="1878930"/>
            <a:ext cx="474352" cy="640910"/>
          </a:xfrm>
          <a:custGeom>
            <a:avLst/>
            <a:gdLst/>
            <a:ahLst/>
            <a:cxnLst/>
            <a:rect l="l" t="t" r="r" b="b"/>
            <a:pathLst>
              <a:path w="2823581" h="3962432">
                <a:moveTo>
                  <a:pt x="1366785" y="3230945"/>
                </a:moveTo>
                <a:cubicBezTo>
                  <a:pt x="1292218" y="3230945"/>
                  <a:pt x="1231770" y="3291393"/>
                  <a:pt x="1231770" y="3365960"/>
                </a:cubicBezTo>
                <a:cubicBezTo>
                  <a:pt x="1231770" y="3440527"/>
                  <a:pt x="1292218" y="3500975"/>
                  <a:pt x="1366785" y="3500975"/>
                </a:cubicBezTo>
                <a:cubicBezTo>
                  <a:pt x="1441352" y="3500975"/>
                  <a:pt x="1501800" y="3440527"/>
                  <a:pt x="1501800" y="3365960"/>
                </a:cubicBezTo>
                <a:cubicBezTo>
                  <a:pt x="1501800" y="3291393"/>
                  <a:pt x="1441352" y="3230945"/>
                  <a:pt x="1366785" y="3230945"/>
                </a:cubicBezTo>
                <a:close/>
                <a:moveTo>
                  <a:pt x="1699205" y="3185940"/>
                </a:moveTo>
                <a:cubicBezTo>
                  <a:pt x="1674349" y="3185940"/>
                  <a:pt x="1654200" y="3206089"/>
                  <a:pt x="1654200" y="3230945"/>
                </a:cubicBezTo>
                <a:cubicBezTo>
                  <a:pt x="1654200" y="3255801"/>
                  <a:pt x="1674349" y="3275950"/>
                  <a:pt x="1699205" y="3275950"/>
                </a:cubicBezTo>
                <a:cubicBezTo>
                  <a:pt x="1724061" y="3275950"/>
                  <a:pt x="1744210" y="3255801"/>
                  <a:pt x="1744210" y="3230945"/>
                </a:cubicBezTo>
                <a:cubicBezTo>
                  <a:pt x="1744210" y="3206089"/>
                  <a:pt x="1724061" y="3185940"/>
                  <a:pt x="1699205" y="3185940"/>
                </a:cubicBezTo>
                <a:close/>
                <a:moveTo>
                  <a:pt x="1501800" y="2830204"/>
                </a:moveTo>
                <a:cubicBezTo>
                  <a:pt x="1452089" y="2830204"/>
                  <a:pt x="1411790" y="2870503"/>
                  <a:pt x="1411790" y="2920214"/>
                </a:cubicBezTo>
                <a:cubicBezTo>
                  <a:pt x="1411790" y="2969925"/>
                  <a:pt x="1452089" y="3010224"/>
                  <a:pt x="1501800" y="3010224"/>
                </a:cubicBezTo>
                <a:cubicBezTo>
                  <a:pt x="1551511" y="3010224"/>
                  <a:pt x="1591810" y="2969925"/>
                  <a:pt x="1591810" y="2920214"/>
                </a:cubicBezTo>
                <a:cubicBezTo>
                  <a:pt x="1591810" y="2870503"/>
                  <a:pt x="1551511" y="2830204"/>
                  <a:pt x="1501800" y="2830204"/>
                </a:cubicBezTo>
                <a:close/>
                <a:moveTo>
                  <a:pt x="322536" y="2413264"/>
                </a:moveTo>
                <a:lnTo>
                  <a:pt x="1264147" y="2413264"/>
                </a:lnTo>
                <a:lnTo>
                  <a:pt x="682536" y="3458376"/>
                </a:lnTo>
                <a:lnTo>
                  <a:pt x="898974" y="3458376"/>
                </a:lnTo>
                <a:lnTo>
                  <a:pt x="1480585" y="2413264"/>
                </a:lnTo>
                <a:lnTo>
                  <a:pt x="1978720" y="2413264"/>
                </a:lnTo>
                <a:lnTo>
                  <a:pt x="1978720" y="3628270"/>
                </a:lnTo>
                <a:lnTo>
                  <a:pt x="322536" y="3628270"/>
                </a:lnTo>
                <a:close/>
                <a:moveTo>
                  <a:pt x="322536" y="2153598"/>
                </a:moveTo>
                <a:lnTo>
                  <a:pt x="682536" y="2153598"/>
                </a:lnTo>
                <a:lnTo>
                  <a:pt x="682536" y="2261598"/>
                </a:lnTo>
                <a:lnTo>
                  <a:pt x="322536" y="2261598"/>
                </a:lnTo>
                <a:close/>
                <a:moveTo>
                  <a:pt x="322536" y="1870494"/>
                </a:moveTo>
                <a:lnTo>
                  <a:pt x="826536" y="1870494"/>
                </a:lnTo>
                <a:lnTo>
                  <a:pt x="826536" y="1978494"/>
                </a:lnTo>
                <a:lnTo>
                  <a:pt x="322536" y="1978494"/>
                </a:lnTo>
                <a:close/>
                <a:moveTo>
                  <a:pt x="322536" y="1587391"/>
                </a:moveTo>
                <a:lnTo>
                  <a:pt x="682536" y="1587391"/>
                </a:lnTo>
                <a:lnTo>
                  <a:pt x="682536" y="1695391"/>
                </a:lnTo>
                <a:lnTo>
                  <a:pt x="322536" y="1695391"/>
                </a:lnTo>
                <a:close/>
                <a:moveTo>
                  <a:pt x="322536" y="1304288"/>
                </a:moveTo>
                <a:lnTo>
                  <a:pt x="826536" y="1304288"/>
                </a:lnTo>
                <a:lnTo>
                  <a:pt x="826536" y="1412288"/>
                </a:lnTo>
                <a:lnTo>
                  <a:pt x="322536" y="1412288"/>
                </a:lnTo>
                <a:close/>
                <a:moveTo>
                  <a:pt x="1733633" y="1039034"/>
                </a:moveTo>
                <a:lnTo>
                  <a:pt x="1735422" y="1042133"/>
                </a:lnTo>
                <a:lnTo>
                  <a:pt x="176045" y="1042133"/>
                </a:lnTo>
                <a:lnTo>
                  <a:pt x="176045" y="3786387"/>
                </a:lnTo>
                <a:lnTo>
                  <a:pt x="2128211" y="3786387"/>
                </a:lnTo>
                <a:lnTo>
                  <a:pt x="2128211" y="1722464"/>
                </a:lnTo>
                <a:lnTo>
                  <a:pt x="2131710" y="1728524"/>
                </a:lnTo>
                <a:lnTo>
                  <a:pt x="2527059" y="1040609"/>
                </a:lnTo>
                <a:lnTo>
                  <a:pt x="2244788" y="1040049"/>
                </a:lnTo>
                <a:lnTo>
                  <a:pt x="1480585" y="2413264"/>
                </a:lnTo>
                <a:lnTo>
                  <a:pt x="1264147" y="2413264"/>
                </a:lnTo>
                <a:lnTo>
                  <a:pt x="2028589" y="1039620"/>
                </a:lnTo>
                <a:close/>
                <a:moveTo>
                  <a:pt x="2607143" y="0"/>
                </a:moveTo>
                <a:lnTo>
                  <a:pt x="2823581" y="0"/>
                </a:lnTo>
                <a:lnTo>
                  <a:pt x="2342071" y="865238"/>
                </a:lnTo>
                <a:lnTo>
                  <a:pt x="2823581" y="866194"/>
                </a:lnTo>
                <a:lnTo>
                  <a:pt x="2304256" y="1769829"/>
                </a:lnTo>
                <a:lnTo>
                  <a:pt x="2304256" y="3962432"/>
                </a:lnTo>
                <a:lnTo>
                  <a:pt x="0" y="3962432"/>
                </a:lnTo>
                <a:lnTo>
                  <a:pt x="0" y="866088"/>
                </a:lnTo>
                <a:lnTo>
                  <a:pt x="1767662" y="866088"/>
                </a:lnTo>
                <a:lnTo>
                  <a:pt x="1766512" y="864096"/>
                </a:lnTo>
                <a:lnTo>
                  <a:pt x="2125872" y="86480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346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0B77183B-D91C-4877-8446-04AF82AD0211}"/>
              </a:ext>
            </a:extLst>
          </p:cNvPr>
          <p:cNvSpPr/>
          <p:nvPr userDrawn="1"/>
        </p:nvSpPr>
        <p:spPr>
          <a:xfrm>
            <a:off x="0" y="6649277"/>
            <a:ext cx="9893376" cy="852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78F7C02-C4E1-41FB-B50E-9077B2D466F1}"/>
              </a:ext>
            </a:extLst>
          </p:cNvPr>
          <p:cNvGrpSpPr/>
          <p:nvPr/>
        </p:nvGrpSpPr>
        <p:grpSpPr>
          <a:xfrm>
            <a:off x="9917984" y="6249017"/>
            <a:ext cx="2134868" cy="538948"/>
            <a:chOff x="3459679" y="2564932"/>
            <a:chExt cx="5250757" cy="1325555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AEBFE799-9951-424F-AA26-A9B2226E0273}"/>
                </a:ext>
              </a:extLst>
            </p:cNvPr>
            <p:cNvGrpSpPr/>
            <p:nvPr/>
          </p:nvGrpSpPr>
          <p:grpSpPr>
            <a:xfrm>
              <a:off x="3467491" y="2775272"/>
              <a:ext cx="5242945" cy="981076"/>
              <a:chOff x="609600" y="2828925"/>
              <a:chExt cx="4733925" cy="885825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E404C533-9854-4AB1-864E-4EC83E534AF5}"/>
                  </a:ext>
                </a:extLst>
              </p:cNvPr>
              <p:cNvSpPr/>
              <p:nvPr/>
            </p:nvSpPr>
            <p:spPr>
              <a:xfrm>
                <a:off x="609600" y="2828925"/>
                <a:ext cx="885825" cy="88582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36CC28C5-72C9-4A9C-A38D-4895E418FDF6}"/>
                  </a:ext>
                </a:extLst>
              </p:cNvPr>
              <p:cNvSpPr/>
              <p:nvPr/>
            </p:nvSpPr>
            <p:spPr>
              <a:xfrm>
                <a:off x="1571625" y="2828925"/>
                <a:ext cx="885825" cy="88582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0DE7E71F-BCD3-460E-871E-91151BF0CFCB}"/>
                  </a:ext>
                </a:extLst>
              </p:cNvPr>
              <p:cNvSpPr/>
              <p:nvPr/>
            </p:nvSpPr>
            <p:spPr>
              <a:xfrm>
                <a:off x="2533650" y="2828925"/>
                <a:ext cx="885825" cy="88582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8CB2864E-6E5C-4245-B1A8-E20E2751C8B2}"/>
                  </a:ext>
                </a:extLst>
              </p:cNvPr>
              <p:cNvSpPr/>
              <p:nvPr/>
            </p:nvSpPr>
            <p:spPr>
              <a:xfrm>
                <a:off x="3495675" y="2828925"/>
                <a:ext cx="885825" cy="88582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AC5333E1-387E-4717-8817-F654B5A8E20D}"/>
                  </a:ext>
                </a:extLst>
              </p:cNvPr>
              <p:cNvSpPr/>
              <p:nvPr/>
            </p:nvSpPr>
            <p:spPr>
              <a:xfrm>
                <a:off x="4457700" y="2828925"/>
                <a:ext cx="885825" cy="88582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9917E84-BC22-43AB-A243-2B467A7BD64E}"/>
                </a:ext>
              </a:extLst>
            </p:cNvPr>
            <p:cNvSpPr/>
            <p:nvPr/>
          </p:nvSpPr>
          <p:spPr>
            <a:xfrm rot="10800000">
              <a:off x="4589772" y="2769586"/>
              <a:ext cx="869882" cy="963508"/>
            </a:xfrm>
            <a:custGeom>
              <a:avLst/>
              <a:gdLst>
                <a:gd name="connsiteX0" fmla="*/ 249393 w 869883"/>
                <a:gd name="connsiteY0" fmla="*/ 183621 h 963507"/>
                <a:gd name="connsiteX1" fmla="*/ 283449 w 869883"/>
                <a:gd name="connsiteY1" fmla="*/ 159204 h 963507"/>
                <a:gd name="connsiteX2" fmla="*/ 259032 w 869883"/>
                <a:gd name="connsiteY2" fmla="*/ 125148 h 963507"/>
                <a:gd name="connsiteX3" fmla="*/ 224976 w 869883"/>
                <a:gd name="connsiteY3" fmla="*/ 149565 h 963507"/>
                <a:gd name="connsiteX4" fmla="*/ 249393 w 869883"/>
                <a:gd name="connsiteY4" fmla="*/ 183621 h 963507"/>
                <a:gd name="connsiteX5" fmla="*/ 795252 w 869883"/>
                <a:gd name="connsiteY5" fmla="*/ 408697 h 963507"/>
                <a:gd name="connsiteX6" fmla="*/ 809612 w 869883"/>
                <a:gd name="connsiteY6" fmla="*/ 355860 h 963507"/>
                <a:gd name="connsiteX7" fmla="*/ 771076 w 869883"/>
                <a:gd name="connsiteY7" fmla="*/ 403388 h 963507"/>
                <a:gd name="connsiteX8" fmla="*/ 795252 w 869883"/>
                <a:gd name="connsiteY8" fmla="*/ 408697 h 963507"/>
                <a:gd name="connsiteX9" fmla="*/ 100086 w 869883"/>
                <a:gd name="connsiteY9" fmla="*/ 631479 h 963507"/>
                <a:gd name="connsiteX10" fmla="*/ 71143 w 869883"/>
                <a:gd name="connsiteY10" fmla="*/ 602536 h 963507"/>
                <a:gd name="connsiteX11" fmla="*/ 100086 w 869883"/>
                <a:gd name="connsiteY11" fmla="*/ 573593 h 963507"/>
                <a:gd name="connsiteX12" fmla="*/ 129029 w 869883"/>
                <a:gd name="connsiteY12" fmla="*/ 602536 h 963507"/>
                <a:gd name="connsiteX13" fmla="*/ 100086 w 869883"/>
                <a:gd name="connsiteY13" fmla="*/ 631479 h 963507"/>
                <a:gd name="connsiteX14" fmla="*/ 100086 w 869883"/>
                <a:gd name="connsiteY14" fmla="*/ 660422 h 963507"/>
                <a:gd name="connsiteX15" fmla="*/ 157972 w 869883"/>
                <a:gd name="connsiteY15" fmla="*/ 602536 h 963507"/>
                <a:gd name="connsiteX16" fmla="*/ 100086 w 869883"/>
                <a:gd name="connsiteY16" fmla="*/ 544650 h 963507"/>
                <a:gd name="connsiteX17" fmla="*/ 42200 w 869883"/>
                <a:gd name="connsiteY17" fmla="*/ 602536 h 963507"/>
                <a:gd name="connsiteX18" fmla="*/ 100086 w 869883"/>
                <a:gd name="connsiteY18" fmla="*/ 660422 h 963507"/>
                <a:gd name="connsiteX19" fmla="*/ 636483 w 869883"/>
                <a:gd name="connsiteY19" fmla="*/ 963507 h 963507"/>
                <a:gd name="connsiteX20" fmla="*/ 423144 w 869883"/>
                <a:gd name="connsiteY20" fmla="*/ 963507 h 963507"/>
                <a:gd name="connsiteX21" fmla="*/ 417256 w 869883"/>
                <a:gd name="connsiteY21" fmla="*/ 959411 h 963507"/>
                <a:gd name="connsiteX22" fmla="*/ 118065 w 869883"/>
                <a:gd name="connsiteY22" fmla="*/ 959411 h 963507"/>
                <a:gd name="connsiteX23" fmla="*/ 118065 w 869883"/>
                <a:gd name="connsiteY23" fmla="*/ 908722 h 963507"/>
                <a:gd name="connsiteX24" fmla="*/ 168754 w 869883"/>
                <a:gd name="connsiteY24" fmla="*/ 858033 h 963507"/>
                <a:gd name="connsiteX25" fmla="*/ 271522 w 869883"/>
                <a:gd name="connsiteY25" fmla="*/ 858033 h 963507"/>
                <a:gd name="connsiteX26" fmla="*/ 44795 w 869883"/>
                <a:gd name="connsiteY26" fmla="*/ 700313 h 963507"/>
                <a:gd name="connsiteX27" fmla="*/ 18708 w 869883"/>
                <a:gd name="connsiteY27" fmla="*/ 554976 h 963507"/>
                <a:gd name="connsiteX28" fmla="*/ 48652 w 869883"/>
                <a:gd name="connsiteY28" fmla="*/ 526299 h 963507"/>
                <a:gd name="connsiteX29" fmla="*/ 74792 w 869883"/>
                <a:gd name="connsiteY29" fmla="*/ 516166 h 963507"/>
                <a:gd name="connsiteX30" fmla="*/ 74213 w 869883"/>
                <a:gd name="connsiteY30" fmla="*/ 514501 h 963507"/>
                <a:gd name="connsiteX31" fmla="*/ 631187 w 869883"/>
                <a:gd name="connsiteY31" fmla="*/ 342364 h 963507"/>
                <a:gd name="connsiteX32" fmla="*/ 297632 w 869883"/>
                <a:gd name="connsiteY32" fmla="*/ 217056 h 963507"/>
                <a:gd name="connsiteX33" fmla="*/ 272796 w 869883"/>
                <a:gd name="connsiteY33" fmla="*/ 228529 h 963507"/>
                <a:gd name="connsiteX34" fmla="*/ 242325 w 869883"/>
                <a:gd name="connsiteY34" fmla="*/ 229885 h 963507"/>
                <a:gd name="connsiteX35" fmla="*/ 218472 w 869883"/>
                <a:gd name="connsiteY35" fmla="*/ 221008 h 963507"/>
                <a:gd name="connsiteX36" fmla="*/ 164724 w 869883"/>
                <a:gd name="connsiteY36" fmla="*/ 258948 h 963507"/>
                <a:gd name="connsiteX37" fmla="*/ 56132 w 869883"/>
                <a:gd name="connsiteY37" fmla="*/ 241600 h 963507"/>
                <a:gd name="connsiteX38" fmla="*/ 6014 w 869883"/>
                <a:gd name="connsiteY38" fmla="*/ 156783 h 963507"/>
                <a:gd name="connsiteX39" fmla="*/ 9869 w 869883"/>
                <a:gd name="connsiteY39" fmla="*/ 132366 h 963507"/>
                <a:gd name="connsiteX40" fmla="*/ 25290 w 869883"/>
                <a:gd name="connsiteY40" fmla="*/ 134936 h 963507"/>
                <a:gd name="connsiteX41" fmla="*/ 77338 w 869883"/>
                <a:gd name="connsiteY41" fmla="*/ 212042 h 963507"/>
                <a:gd name="connsiteX42" fmla="*/ 156371 w 869883"/>
                <a:gd name="connsiteY42" fmla="*/ 224893 h 963507"/>
                <a:gd name="connsiteX43" fmla="*/ 191922 w 869883"/>
                <a:gd name="connsiteY43" fmla="*/ 196932 h 963507"/>
                <a:gd name="connsiteX44" fmla="*/ 178712 w 869883"/>
                <a:gd name="connsiteY44" fmla="*/ 141855 h 963507"/>
                <a:gd name="connsiteX45" fmla="*/ 209717 w 869883"/>
                <a:gd name="connsiteY45" fmla="*/ 91977 h 963507"/>
                <a:gd name="connsiteX46" fmla="*/ 214528 w 869883"/>
                <a:gd name="connsiteY46" fmla="*/ 89741 h 963507"/>
                <a:gd name="connsiteX47" fmla="*/ 186572 w 869883"/>
                <a:gd name="connsiteY47" fmla="*/ 46905 h 963507"/>
                <a:gd name="connsiteX48" fmla="*/ 107539 w 869883"/>
                <a:gd name="connsiteY48" fmla="*/ 34698 h 963507"/>
                <a:gd name="connsiteX49" fmla="*/ 34288 w 869883"/>
                <a:gd name="connsiteY49" fmla="*/ 91884 h 963507"/>
                <a:gd name="connsiteX50" fmla="*/ 18224 w 869883"/>
                <a:gd name="connsiteY50" fmla="*/ 89314 h 963507"/>
                <a:gd name="connsiteX51" fmla="*/ 22079 w 869883"/>
                <a:gd name="connsiteY51" fmla="*/ 64898 h 963507"/>
                <a:gd name="connsiteX52" fmla="*/ 96615 w 869883"/>
                <a:gd name="connsiteY52" fmla="*/ 0 h 963507"/>
                <a:gd name="connsiteX53" fmla="*/ 205206 w 869883"/>
                <a:gd name="connsiteY53" fmla="*/ 17348 h 963507"/>
                <a:gd name="connsiteX54" fmla="*/ 250632 w 869883"/>
                <a:gd name="connsiteY54" fmla="*/ 78961 h 963507"/>
                <a:gd name="connsiteX55" fmla="*/ 266742 w 869883"/>
                <a:gd name="connsiteY55" fmla="*/ 78243 h 963507"/>
                <a:gd name="connsiteX56" fmla="*/ 316620 w 869883"/>
                <a:gd name="connsiteY56" fmla="*/ 109005 h 963507"/>
                <a:gd name="connsiteX57" fmla="*/ 319435 w 869883"/>
                <a:gd name="connsiteY57" fmla="*/ 115098 h 963507"/>
                <a:gd name="connsiteX58" fmla="*/ 803977 w 869883"/>
                <a:gd name="connsiteY58" fmla="*/ 300705 h 963507"/>
                <a:gd name="connsiteX59" fmla="*/ 824626 w 869883"/>
                <a:gd name="connsiteY59" fmla="*/ 306486 h 963507"/>
                <a:gd name="connsiteX60" fmla="*/ 865490 w 869883"/>
                <a:gd name="connsiteY60" fmla="*/ 353933 h 963507"/>
                <a:gd name="connsiteX61" fmla="*/ 813466 w 869883"/>
                <a:gd name="connsiteY61" fmla="*/ 457981 h 963507"/>
                <a:gd name="connsiteX62" fmla="*/ 293089 w 869883"/>
                <a:gd name="connsiteY62" fmla="*/ 618657 h 963507"/>
                <a:gd name="connsiteX63" fmla="*/ 603336 w 869883"/>
                <a:gd name="connsiteY63" fmla="*/ 834477 h 963507"/>
                <a:gd name="connsiteX64" fmla="*/ 625895 w 869883"/>
                <a:gd name="connsiteY64" fmla="*/ 858033 h 963507"/>
                <a:gd name="connsiteX65" fmla="*/ 705014 w 869883"/>
                <a:gd name="connsiteY65" fmla="*/ 858033 h 963507"/>
                <a:gd name="connsiteX66" fmla="*/ 755703 w 869883"/>
                <a:gd name="connsiteY66" fmla="*/ 908722 h 963507"/>
                <a:gd name="connsiteX67" fmla="*/ 755703 w 869883"/>
                <a:gd name="connsiteY67" fmla="*/ 959411 h 963507"/>
                <a:gd name="connsiteX68" fmla="*/ 638257 w 869883"/>
                <a:gd name="connsiteY68" fmla="*/ 959411 h 963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869883" h="963507">
                  <a:moveTo>
                    <a:pt x="249393" y="183621"/>
                  </a:moveTo>
                  <a:cubicBezTo>
                    <a:pt x="265458" y="186191"/>
                    <a:pt x="280878" y="175268"/>
                    <a:pt x="283449" y="159204"/>
                  </a:cubicBezTo>
                  <a:cubicBezTo>
                    <a:pt x="286019" y="143140"/>
                    <a:pt x="275095" y="127719"/>
                    <a:pt x="259032" y="125148"/>
                  </a:cubicBezTo>
                  <a:cubicBezTo>
                    <a:pt x="242968" y="122578"/>
                    <a:pt x="227547" y="133502"/>
                    <a:pt x="224976" y="149565"/>
                  </a:cubicBezTo>
                  <a:cubicBezTo>
                    <a:pt x="221764" y="165630"/>
                    <a:pt x="233329" y="181050"/>
                    <a:pt x="249393" y="183621"/>
                  </a:cubicBezTo>
                  <a:close/>
                  <a:moveTo>
                    <a:pt x="795252" y="408697"/>
                  </a:moveTo>
                  <a:cubicBezTo>
                    <a:pt x="817199" y="404994"/>
                    <a:pt x="829844" y="377537"/>
                    <a:pt x="809612" y="355860"/>
                  </a:cubicBezTo>
                  <a:cubicBezTo>
                    <a:pt x="775572" y="335307"/>
                    <a:pt x="743459" y="374486"/>
                    <a:pt x="771076" y="403388"/>
                  </a:cubicBezTo>
                  <a:cubicBezTo>
                    <a:pt x="779586" y="408526"/>
                    <a:pt x="787936" y="409931"/>
                    <a:pt x="795252" y="408697"/>
                  </a:cubicBezTo>
                  <a:close/>
                  <a:moveTo>
                    <a:pt x="100086" y="631479"/>
                  </a:moveTo>
                  <a:cubicBezTo>
                    <a:pt x="84101" y="631479"/>
                    <a:pt x="71143" y="618521"/>
                    <a:pt x="71143" y="602536"/>
                  </a:cubicBezTo>
                  <a:cubicBezTo>
                    <a:pt x="71143" y="586551"/>
                    <a:pt x="84101" y="573593"/>
                    <a:pt x="100086" y="573593"/>
                  </a:cubicBezTo>
                  <a:cubicBezTo>
                    <a:pt x="116071" y="573593"/>
                    <a:pt x="129029" y="586551"/>
                    <a:pt x="129029" y="602536"/>
                  </a:cubicBezTo>
                  <a:cubicBezTo>
                    <a:pt x="129029" y="618521"/>
                    <a:pt x="116071" y="631479"/>
                    <a:pt x="100086" y="631479"/>
                  </a:cubicBezTo>
                  <a:close/>
                  <a:moveTo>
                    <a:pt x="100086" y="660422"/>
                  </a:moveTo>
                  <a:cubicBezTo>
                    <a:pt x="132056" y="660422"/>
                    <a:pt x="157972" y="634506"/>
                    <a:pt x="157972" y="602536"/>
                  </a:cubicBezTo>
                  <a:cubicBezTo>
                    <a:pt x="157972" y="570566"/>
                    <a:pt x="132056" y="544650"/>
                    <a:pt x="100086" y="544650"/>
                  </a:cubicBezTo>
                  <a:cubicBezTo>
                    <a:pt x="68116" y="544650"/>
                    <a:pt x="42200" y="570566"/>
                    <a:pt x="42200" y="602536"/>
                  </a:cubicBezTo>
                  <a:cubicBezTo>
                    <a:pt x="42200" y="634506"/>
                    <a:pt x="68116" y="660422"/>
                    <a:pt x="100086" y="660422"/>
                  </a:cubicBezTo>
                  <a:close/>
                  <a:moveTo>
                    <a:pt x="636483" y="963507"/>
                  </a:moveTo>
                  <a:lnTo>
                    <a:pt x="423144" y="963507"/>
                  </a:lnTo>
                  <a:lnTo>
                    <a:pt x="417256" y="959411"/>
                  </a:lnTo>
                  <a:lnTo>
                    <a:pt x="118065" y="959411"/>
                  </a:lnTo>
                  <a:lnTo>
                    <a:pt x="118065" y="908722"/>
                  </a:lnTo>
                  <a:cubicBezTo>
                    <a:pt x="118065" y="880727"/>
                    <a:pt x="140759" y="858033"/>
                    <a:pt x="168754" y="858033"/>
                  </a:cubicBezTo>
                  <a:lnTo>
                    <a:pt x="271522" y="858033"/>
                  </a:lnTo>
                  <a:lnTo>
                    <a:pt x="44795" y="700313"/>
                  </a:lnTo>
                  <a:cubicBezTo>
                    <a:pt x="-2543" y="667383"/>
                    <a:pt x="-14222" y="602314"/>
                    <a:pt x="18708" y="554976"/>
                  </a:cubicBezTo>
                  <a:cubicBezTo>
                    <a:pt x="26940" y="543142"/>
                    <a:pt x="37181" y="533536"/>
                    <a:pt x="48652" y="526299"/>
                  </a:cubicBezTo>
                  <a:lnTo>
                    <a:pt x="74792" y="516166"/>
                  </a:lnTo>
                  <a:lnTo>
                    <a:pt x="74213" y="514501"/>
                  </a:lnTo>
                  <a:lnTo>
                    <a:pt x="631187" y="342364"/>
                  </a:lnTo>
                  <a:lnTo>
                    <a:pt x="297632" y="217056"/>
                  </a:lnTo>
                  <a:lnTo>
                    <a:pt x="272796" y="228529"/>
                  </a:lnTo>
                  <a:cubicBezTo>
                    <a:pt x="263087" y="230929"/>
                    <a:pt x="252766" y="231491"/>
                    <a:pt x="242325" y="229885"/>
                  </a:cubicBezTo>
                  <a:lnTo>
                    <a:pt x="218472" y="221008"/>
                  </a:lnTo>
                  <a:lnTo>
                    <a:pt x="164724" y="258948"/>
                  </a:lnTo>
                  <a:lnTo>
                    <a:pt x="56132" y="241600"/>
                  </a:lnTo>
                  <a:lnTo>
                    <a:pt x="6014" y="156783"/>
                  </a:lnTo>
                  <a:lnTo>
                    <a:pt x="9869" y="132366"/>
                  </a:lnTo>
                  <a:lnTo>
                    <a:pt x="25290" y="134936"/>
                  </a:lnTo>
                  <a:lnTo>
                    <a:pt x="77338" y="212042"/>
                  </a:lnTo>
                  <a:lnTo>
                    <a:pt x="156371" y="224893"/>
                  </a:lnTo>
                  <a:lnTo>
                    <a:pt x="191922" y="196932"/>
                  </a:lnTo>
                  <a:lnTo>
                    <a:pt x="178712" y="141855"/>
                  </a:lnTo>
                  <a:cubicBezTo>
                    <a:pt x="182247" y="120972"/>
                    <a:pt x="193813" y="103463"/>
                    <a:pt x="209717" y="91977"/>
                  </a:cubicBezTo>
                  <a:lnTo>
                    <a:pt x="214528" y="89741"/>
                  </a:lnTo>
                  <a:lnTo>
                    <a:pt x="186572" y="46905"/>
                  </a:lnTo>
                  <a:lnTo>
                    <a:pt x="107539" y="34698"/>
                  </a:lnTo>
                  <a:lnTo>
                    <a:pt x="34288" y="91884"/>
                  </a:lnTo>
                  <a:lnTo>
                    <a:pt x="18224" y="89314"/>
                  </a:lnTo>
                  <a:lnTo>
                    <a:pt x="22079" y="64898"/>
                  </a:lnTo>
                  <a:lnTo>
                    <a:pt x="96615" y="0"/>
                  </a:lnTo>
                  <a:lnTo>
                    <a:pt x="205206" y="17348"/>
                  </a:lnTo>
                  <a:lnTo>
                    <a:pt x="250632" y="78961"/>
                  </a:lnTo>
                  <a:lnTo>
                    <a:pt x="266742" y="78243"/>
                  </a:lnTo>
                  <a:cubicBezTo>
                    <a:pt x="287625" y="81456"/>
                    <a:pt x="305135" y="93022"/>
                    <a:pt x="316620" y="109005"/>
                  </a:cubicBezTo>
                  <a:lnTo>
                    <a:pt x="319435" y="115098"/>
                  </a:lnTo>
                  <a:lnTo>
                    <a:pt x="803977" y="300705"/>
                  </a:lnTo>
                  <a:lnTo>
                    <a:pt x="824626" y="306486"/>
                  </a:lnTo>
                  <a:cubicBezTo>
                    <a:pt x="843332" y="315879"/>
                    <a:pt x="858425" y="332417"/>
                    <a:pt x="865490" y="353933"/>
                  </a:cubicBezTo>
                  <a:cubicBezTo>
                    <a:pt x="880262" y="397608"/>
                    <a:pt x="856498" y="443851"/>
                    <a:pt x="813466" y="457981"/>
                  </a:cubicBezTo>
                  <a:lnTo>
                    <a:pt x="293089" y="618657"/>
                  </a:lnTo>
                  <a:lnTo>
                    <a:pt x="603336" y="834477"/>
                  </a:lnTo>
                  <a:lnTo>
                    <a:pt x="625895" y="858033"/>
                  </a:lnTo>
                  <a:lnTo>
                    <a:pt x="705014" y="858033"/>
                  </a:lnTo>
                  <a:cubicBezTo>
                    <a:pt x="733009" y="858033"/>
                    <a:pt x="755703" y="880727"/>
                    <a:pt x="755703" y="908722"/>
                  </a:cubicBezTo>
                  <a:lnTo>
                    <a:pt x="755703" y="959411"/>
                  </a:lnTo>
                  <a:lnTo>
                    <a:pt x="638257" y="9594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rapezoid 24">
              <a:extLst>
                <a:ext uri="{FF2B5EF4-FFF2-40B4-BE49-F238E27FC236}">
                  <a16:creationId xmlns:a16="http://schemas.microsoft.com/office/drawing/2014/main" id="{31D460DF-0640-47FB-8F04-195A1FD52078}"/>
                </a:ext>
              </a:extLst>
            </p:cNvPr>
            <p:cNvSpPr>
              <a:spLocks noChangeAspect="1"/>
            </p:cNvSpPr>
            <p:nvPr/>
          </p:nvSpPr>
          <p:spPr>
            <a:xfrm rot="8369018">
              <a:off x="6543417" y="2652941"/>
              <a:ext cx="1146180" cy="1157101"/>
            </a:xfrm>
            <a:custGeom>
              <a:avLst/>
              <a:gdLst/>
              <a:ahLst/>
              <a:cxnLst/>
              <a:rect l="l" t="t" r="r" b="b"/>
              <a:pathLst>
                <a:path w="4411086" h="4453092">
                  <a:moveTo>
                    <a:pt x="3095887" y="1153910"/>
                  </a:moveTo>
                  <a:cubicBezTo>
                    <a:pt x="3119009" y="1174647"/>
                    <a:pt x="3146597" y="1191685"/>
                    <a:pt x="3177861" y="1203446"/>
                  </a:cubicBezTo>
                  <a:cubicBezTo>
                    <a:pt x="3302917" y="1250492"/>
                    <a:pt x="3439398" y="1195315"/>
                    <a:pt x="3482703" y="1080205"/>
                  </a:cubicBezTo>
                  <a:cubicBezTo>
                    <a:pt x="3526008" y="965093"/>
                    <a:pt x="3459737" y="833641"/>
                    <a:pt x="3334683" y="786595"/>
                  </a:cubicBezTo>
                  <a:cubicBezTo>
                    <a:pt x="3209628" y="739549"/>
                    <a:pt x="3073147" y="794724"/>
                    <a:pt x="3029841" y="909836"/>
                  </a:cubicBezTo>
                  <a:cubicBezTo>
                    <a:pt x="2997363" y="996169"/>
                    <a:pt x="3026521" y="1091695"/>
                    <a:pt x="3095887" y="1153910"/>
                  </a:cubicBezTo>
                  <a:close/>
                  <a:moveTo>
                    <a:pt x="3521423" y="1860548"/>
                  </a:moveTo>
                  <a:cubicBezTo>
                    <a:pt x="3544546" y="1881285"/>
                    <a:pt x="3572135" y="1898322"/>
                    <a:pt x="3603399" y="1910084"/>
                  </a:cubicBezTo>
                  <a:cubicBezTo>
                    <a:pt x="3728453" y="1957130"/>
                    <a:pt x="3864935" y="1901953"/>
                    <a:pt x="3908240" y="1786842"/>
                  </a:cubicBezTo>
                  <a:cubicBezTo>
                    <a:pt x="3951546" y="1671732"/>
                    <a:pt x="3885275" y="1540278"/>
                    <a:pt x="3760220" y="1493232"/>
                  </a:cubicBezTo>
                  <a:cubicBezTo>
                    <a:pt x="3635166" y="1446186"/>
                    <a:pt x="3498684" y="1501363"/>
                    <a:pt x="3455379" y="1616474"/>
                  </a:cubicBezTo>
                  <a:cubicBezTo>
                    <a:pt x="3422900" y="1702807"/>
                    <a:pt x="3452057" y="1798333"/>
                    <a:pt x="3521423" y="1860548"/>
                  </a:cubicBezTo>
                  <a:close/>
                  <a:moveTo>
                    <a:pt x="3507502" y="2659088"/>
                  </a:moveTo>
                  <a:cubicBezTo>
                    <a:pt x="3530625" y="2679826"/>
                    <a:pt x="3558214" y="2696863"/>
                    <a:pt x="3589478" y="2708624"/>
                  </a:cubicBezTo>
                  <a:cubicBezTo>
                    <a:pt x="3714532" y="2755670"/>
                    <a:pt x="3851014" y="2700494"/>
                    <a:pt x="3894319" y="2585383"/>
                  </a:cubicBezTo>
                  <a:cubicBezTo>
                    <a:pt x="3937624" y="2470273"/>
                    <a:pt x="3871353" y="2338820"/>
                    <a:pt x="3746299" y="2291774"/>
                  </a:cubicBezTo>
                  <a:cubicBezTo>
                    <a:pt x="3621245" y="2244728"/>
                    <a:pt x="3484763" y="2299905"/>
                    <a:pt x="3441458" y="2415014"/>
                  </a:cubicBezTo>
                  <a:cubicBezTo>
                    <a:pt x="3408979" y="2501348"/>
                    <a:pt x="3438136" y="2596873"/>
                    <a:pt x="3507502" y="2659088"/>
                  </a:cubicBezTo>
                  <a:close/>
                  <a:moveTo>
                    <a:pt x="2750047" y="3029987"/>
                  </a:moveTo>
                  <a:cubicBezTo>
                    <a:pt x="2773168" y="3050726"/>
                    <a:pt x="2800759" y="3067763"/>
                    <a:pt x="2832021" y="3079524"/>
                  </a:cubicBezTo>
                  <a:cubicBezTo>
                    <a:pt x="2957076" y="3126570"/>
                    <a:pt x="3093558" y="3071393"/>
                    <a:pt x="3136863" y="2956283"/>
                  </a:cubicBezTo>
                  <a:cubicBezTo>
                    <a:pt x="3180168" y="2841172"/>
                    <a:pt x="3113897" y="2709719"/>
                    <a:pt x="2988843" y="2662673"/>
                  </a:cubicBezTo>
                  <a:cubicBezTo>
                    <a:pt x="2863789" y="2615627"/>
                    <a:pt x="2727307" y="2670804"/>
                    <a:pt x="2684001" y="2785914"/>
                  </a:cubicBezTo>
                  <a:cubicBezTo>
                    <a:pt x="2651523" y="2872247"/>
                    <a:pt x="2680681" y="2967773"/>
                    <a:pt x="2750047" y="3029987"/>
                  </a:cubicBezTo>
                  <a:close/>
                  <a:moveTo>
                    <a:pt x="1666926" y="2573567"/>
                  </a:moveTo>
                  <a:lnTo>
                    <a:pt x="1775047" y="423729"/>
                  </a:lnTo>
                  <a:lnTo>
                    <a:pt x="1991290" y="423729"/>
                  </a:lnTo>
                  <a:lnTo>
                    <a:pt x="2099411" y="2573567"/>
                  </a:lnTo>
                  <a:close/>
                  <a:moveTo>
                    <a:pt x="1154974" y="2568578"/>
                  </a:moveTo>
                  <a:cubicBezTo>
                    <a:pt x="1178096" y="2589317"/>
                    <a:pt x="1205685" y="2606354"/>
                    <a:pt x="1236949" y="2618115"/>
                  </a:cubicBezTo>
                  <a:cubicBezTo>
                    <a:pt x="1362003" y="2665161"/>
                    <a:pt x="1498485" y="2609985"/>
                    <a:pt x="1541790" y="2494874"/>
                  </a:cubicBezTo>
                  <a:cubicBezTo>
                    <a:pt x="1585096" y="2379763"/>
                    <a:pt x="1518825" y="2248310"/>
                    <a:pt x="1393770" y="2201264"/>
                  </a:cubicBezTo>
                  <a:cubicBezTo>
                    <a:pt x="1268716" y="2154218"/>
                    <a:pt x="1132234" y="2209394"/>
                    <a:pt x="1088929" y="2324505"/>
                  </a:cubicBezTo>
                  <a:cubicBezTo>
                    <a:pt x="1056450" y="2410839"/>
                    <a:pt x="1085608" y="2506364"/>
                    <a:pt x="1154974" y="2568578"/>
                  </a:cubicBezTo>
                  <a:close/>
                  <a:moveTo>
                    <a:pt x="1811301" y="3132571"/>
                  </a:moveTo>
                  <a:lnTo>
                    <a:pt x="1704026" y="2663196"/>
                  </a:lnTo>
                  <a:lnTo>
                    <a:pt x="2117930" y="2682436"/>
                  </a:lnTo>
                  <a:lnTo>
                    <a:pt x="1967575" y="3139835"/>
                  </a:lnTo>
                  <a:close/>
                  <a:moveTo>
                    <a:pt x="474734" y="2026084"/>
                  </a:moveTo>
                  <a:cubicBezTo>
                    <a:pt x="497856" y="2046823"/>
                    <a:pt x="525445" y="2063859"/>
                    <a:pt x="556709" y="2075621"/>
                  </a:cubicBezTo>
                  <a:cubicBezTo>
                    <a:pt x="681763" y="2122667"/>
                    <a:pt x="818245" y="2067490"/>
                    <a:pt x="861550" y="1952380"/>
                  </a:cubicBezTo>
                  <a:cubicBezTo>
                    <a:pt x="904855" y="1837269"/>
                    <a:pt x="838584" y="1705816"/>
                    <a:pt x="713530" y="1658770"/>
                  </a:cubicBezTo>
                  <a:cubicBezTo>
                    <a:pt x="588476" y="1611724"/>
                    <a:pt x="451994" y="1666900"/>
                    <a:pt x="408689" y="1782011"/>
                  </a:cubicBezTo>
                  <a:cubicBezTo>
                    <a:pt x="376210" y="1868344"/>
                    <a:pt x="405367" y="1963870"/>
                    <a:pt x="474734" y="2026084"/>
                  </a:cubicBezTo>
                  <a:close/>
                  <a:moveTo>
                    <a:pt x="470005" y="2517620"/>
                  </a:moveTo>
                  <a:cubicBezTo>
                    <a:pt x="142796" y="2243059"/>
                    <a:pt x="-69074" y="1913805"/>
                    <a:pt x="20698" y="1573981"/>
                  </a:cubicBezTo>
                  <a:cubicBezTo>
                    <a:pt x="290062" y="677171"/>
                    <a:pt x="1131284" y="1373424"/>
                    <a:pt x="1417683" y="1157395"/>
                  </a:cubicBezTo>
                  <a:cubicBezTo>
                    <a:pt x="1704082" y="941367"/>
                    <a:pt x="795764" y="512391"/>
                    <a:pt x="1486994" y="164947"/>
                  </a:cubicBezTo>
                  <a:cubicBezTo>
                    <a:pt x="1963635" y="-91969"/>
                    <a:pt x="2301495" y="-33140"/>
                    <a:pt x="2924035" y="233397"/>
                  </a:cubicBezTo>
                  <a:cubicBezTo>
                    <a:pt x="3546575" y="499935"/>
                    <a:pt x="4682373" y="1460700"/>
                    <a:pt x="4352060" y="2410274"/>
                  </a:cubicBezTo>
                  <a:cubicBezTo>
                    <a:pt x="4055563" y="3262631"/>
                    <a:pt x="2903863" y="3342769"/>
                    <a:pt x="2149143" y="3248705"/>
                  </a:cubicBezTo>
                  <a:cubicBezTo>
                    <a:pt x="2120485" y="3221681"/>
                    <a:pt x="2088781" y="3200633"/>
                    <a:pt x="2056697" y="3184977"/>
                  </a:cubicBezTo>
                  <a:lnTo>
                    <a:pt x="2029525" y="3174239"/>
                  </a:lnTo>
                  <a:lnTo>
                    <a:pt x="2074465" y="2961096"/>
                  </a:lnTo>
                  <a:cubicBezTo>
                    <a:pt x="2174448" y="2968058"/>
                    <a:pt x="2268303" y="2914369"/>
                    <a:pt x="2302852" y="2822534"/>
                  </a:cubicBezTo>
                  <a:cubicBezTo>
                    <a:pt x="2344980" y="2710550"/>
                    <a:pt x="2283405" y="2583099"/>
                    <a:pt x="2164586" y="2533664"/>
                  </a:cubicBezTo>
                  <a:lnTo>
                    <a:pt x="2177079" y="2474412"/>
                  </a:lnTo>
                  <a:lnTo>
                    <a:pt x="2181423" y="2474420"/>
                  </a:lnTo>
                  <a:lnTo>
                    <a:pt x="2180348" y="2458905"/>
                  </a:lnTo>
                  <a:lnTo>
                    <a:pt x="2183345" y="2444691"/>
                  </a:lnTo>
                  <a:lnTo>
                    <a:pt x="2179364" y="2444684"/>
                  </a:lnTo>
                  <a:lnTo>
                    <a:pt x="2069296" y="855315"/>
                  </a:lnTo>
                  <a:cubicBezTo>
                    <a:pt x="2264713" y="815272"/>
                    <a:pt x="2400776" y="670372"/>
                    <a:pt x="2376696" y="524656"/>
                  </a:cubicBezTo>
                  <a:cubicBezTo>
                    <a:pt x="2351678" y="373263"/>
                    <a:pt x="2163271" y="278317"/>
                    <a:pt x="1955875" y="312591"/>
                  </a:cubicBezTo>
                  <a:cubicBezTo>
                    <a:pt x="1748480" y="346862"/>
                    <a:pt x="1600634" y="497374"/>
                    <a:pt x="1625652" y="648768"/>
                  </a:cubicBezTo>
                  <a:cubicBezTo>
                    <a:pt x="1635034" y="705540"/>
                    <a:pt x="1667392" y="754373"/>
                    <a:pt x="1715112" y="791433"/>
                  </a:cubicBezTo>
                  <a:lnTo>
                    <a:pt x="1728511" y="799403"/>
                  </a:lnTo>
                  <a:lnTo>
                    <a:pt x="1608970" y="2443607"/>
                  </a:lnTo>
                  <a:lnTo>
                    <a:pt x="1608731" y="2443607"/>
                  </a:lnTo>
                  <a:lnTo>
                    <a:pt x="1608909" y="2444461"/>
                  </a:lnTo>
                  <a:lnTo>
                    <a:pt x="1606809" y="2473335"/>
                  </a:lnTo>
                  <a:lnTo>
                    <a:pt x="1614885" y="2473351"/>
                  </a:lnTo>
                  <a:lnTo>
                    <a:pt x="1760460" y="3176931"/>
                  </a:lnTo>
                  <a:cubicBezTo>
                    <a:pt x="1363839" y="3071567"/>
                    <a:pt x="842276" y="2829991"/>
                    <a:pt x="470005" y="2517620"/>
                  </a:cubicBezTo>
                  <a:close/>
                  <a:moveTo>
                    <a:pt x="1703651" y="4144665"/>
                  </a:moveTo>
                  <a:cubicBezTo>
                    <a:pt x="1692426" y="4135382"/>
                    <a:pt x="1682479" y="4126471"/>
                    <a:pt x="1673433" y="4117764"/>
                  </a:cubicBezTo>
                  <a:cubicBezTo>
                    <a:pt x="1630012" y="4075967"/>
                    <a:pt x="1607344" y="4038835"/>
                    <a:pt x="1563711" y="3987474"/>
                  </a:cubicBezTo>
                  <a:cubicBezTo>
                    <a:pt x="1428119" y="3754817"/>
                    <a:pt x="1459551" y="3514918"/>
                    <a:pt x="1577437" y="3369529"/>
                  </a:cubicBezTo>
                  <a:cubicBezTo>
                    <a:pt x="1695323" y="3224139"/>
                    <a:pt x="1812160" y="3189516"/>
                    <a:pt x="1943877" y="3254126"/>
                  </a:cubicBezTo>
                  <a:cubicBezTo>
                    <a:pt x="2075594" y="3318736"/>
                    <a:pt x="2201944" y="3486346"/>
                    <a:pt x="2150195" y="3720844"/>
                  </a:cubicBezTo>
                  <a:cubicBezTo>
                    <a:pt x="2053054" y="4010881"/>
                    <a:pt x="2046121" y="3999957"/>
                    <a:pt x="2256634" y="4453092"/>
                  </a:cubicBezTo>
                  <a:cubicBezTo>
                    <a:pt x="1923422" y="4292924"/>
                    <a:pt x="1782225" y="4209649"/>
                    <a:pt x="1703651" y="414466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D5CF2213-852E-4240-813E-B4BEE73B7B5F}"/>
                </a:ext>
              </a:extLst>
            </p:cNvPr>
            <p:cNvGrpSpPr/>
            <p:nvPr/>
          </p:nvGrpSpPr>
          <p:grpSpPr>
            <a:xfrm>
              <a:off x="7721588" y="2772298"/>
              <a:ext cx="988480" cy="987025"/>
              <a:chOff x="2611714" y="1452659"/>
              <a:chExt cx="3963104" cy="3957283"/>
            </a:xfrm>
            <a:solidFill>
              <a:schemeClr val="bg1"/>
            </a:solidFill>
          </p:grpSpPr>
          <p:sp>
            <p:nvSpPr>
              <p:cNvPr id="17" name="Round Same Side Corner Rectangle 4">
                <a:extLst>
                  <a:ext uri="{FF2B5EF4-FFF2-40B4-BE49-F238E27FC236}">
                    <a16:creationId xmlns:a16="http://schemas.microsoft.com/office/drawing/2014/main" id="{15E8845B-2966-4D6E-BF28-D4FFBE0924ED}"/>
                  </a:ext>
                </a:extLst>
              </p:cNvPr>
              <p:cNvSpPr/>
              <p:nvPr/>
            </p:nvSpPr>
            <p:spPr>
              <a:xfrm rot="5400000">
                <a:off x="3996576" y="67797"/>
                <a:ext cx="1193379" cy="3963104"/>
              </a:xfrm>
              <a:custGeom>
                <a:avLst/>
                <a:gdLst>
                  <a:gd name="connsiteX0" fmla="*/ 259607 w 792088"/>
                  <a:gd name="connsiteY0" fmla="*/ 0 h 4005634"/>
                  <a:gd name="connsiteX1" fmla="*/ 532481 w 792088"/>
                  <a:gd name="connsiteY1" fmla="*/ 0 h 4005634"/>
                  <a:gd name="connsiteX2" fmla="*/ 792088 w 792088"/>
                  <a:gd name="connsiteY2" fmla="*/ 259607 h 4005634"/>
                  <a:gd name="connsiteX3" fmla="*/ 792088 w 792088"/>
                  <a:gd name="connsiteY3" fmla="*/ 4005634 h 4005634"/>
                  <a:gd name="connsiteX4" fmla="*/ 792088 w 792088"/>
                  <a:gd name="connsiteY4" fmla="*/ 4005634 h 4005634"/>
                  <a:gd name="connsiteX5" fmla="*/ 0 w 792088"/>
                  <a:gd name="connsiteY5" fmla="*/ 4005634 h 4005634"/>
                  <a:gd name="connsiteX6" fmla="*/ 0 w 792088"/>
                  <a:gd name="connsiteY6" fmla="*/ 4005634 h 4005634"/>
                  <a:gd name="connsiteX7" fmla="*/ 0 w 792088"/>
                  <a:gd name="connsiteY7" fmla="*/ 259607 h 4005634"/>
                  <a:gd name="connsiteX8" fmla="*/ 259607 w 792088"/>
                  <a:gd name="connsiteY8" fmla="*/ 0 h 4005634"/>
                  <a:gd name="connsiteX0" fmla="*/ 270239 w 802720"/>
                  <a:gd name="connsiteY0" fmla="*/ 0 h 4005634"/>
                  <a:gd name="connsiteX1" fmla="*/ 543113 w 802720"/>
                  <a:gd name="connsiteY1" fmla="*/ 0 h 4005634"/>
                  <a:gd name="connsiteX2" fmla="*/ 802720 w 802720"/>
                  <a:gd name="connsiteY2" fmla="*/ 259607 h 4005634"/>
                  <a:gd name="connsiteX3" fmla="*/ 802720 w 802720"/>
                  <a:gd name="connsiteY3" fmla="*/ 4005634 h 4005634"/>
                  <a:gd name="connsiteX4" fmla="*/ 802720 w 802720"/>
                  <a:gd name="connsiteY4" fmla="*/ 4005634 h 4005634"/>
                  <a:gd name="connsiteX5" fmla="*/ 10632 w 802720"/>
                  <a:gd name="connsiteY5" fmla="*/ 4005634 h 4005634"/>
                  <a:gd name="connsiteX6" fmla="*/ 0 w 802720"/>
                  <a:gd name="connsiteY6" fmla="*/ 3590965 h 4005634"/>
                  <a:gd name="connsiteX7" fmla="*/ 10632 w 802720"/>
                  <a:gd name="connsiteY7" fmla="*/ 259607 h 4005634"/>
                  <a:gd name="connsiteX8" fmla="*/ 270239 w 802720"/>
                  <a:gd name="connsiteY8" fmla="*/ 0 h 4005634"/>
                  <a:gd name="connsiteX0" fmla="*/ 280872 w 813353"/>
                  <a:gd name="connsiteY0" fmla="*/ 0 h 4005634"/>
                  <a:gd name="connsiteX1" fmla="*/ 553746 w 813353"/>
                  <a:gd name="connsiteY1" fmla="*/ 0 h 4005634"/>
                  <a:gd name="connsiteX2" fmla="*/ 813353 w 813353"/>
                  <a:gd name="connsiteY2" fmla="*/ 259607 h 4005634"/>
                  <a:gd name="connsiteX3" fmla="*/ 813353 w 813353"/>
                  <a:gd name="connsiteY3" fmla="*/ 4005634 h 4005634"/>
                  <a:gd name="connsiteX4" fmla="*/ 813353 w 813353"/>
                  <a:gd name="connsiteY4" fmla="*/ 4005634 h 4005634"/>
                  <a:gd name="connsiteX5" fmla="*/ 21265 w 813353"/>
                  <a:gd name="connsiteY5" fmla="*/ 4005634 h 4005634"/>
                  <a:gd name="connsiteX6" fmla="*/ 0 w 813353"/>
                  <a:gd name="connsiteY6" fmla="*/ 3590965 h 4005634"/>
                  <a:gd name="connsiteX7" fmla="*/ 21265 w 813353"/>
                  <a:gd name="connsiteY7" fmla="*/ 259607 h 4005634"/>
                  <a:gd name="connsiteX8" fmla="*/ 280872 w 813353"/>
                  <a:gd name="connsiteY8" fmla="*/ 0 h 4005634"/>
                  <a:gd name="connsiteX0" fmla="*/ 259607 w 792088"/>
                  <a:gd name="connsiteY0" fmla="*/ 0 h 4005634"/>
                  <a:gd name="connsiteX1" fmla="*/ 532481 w 792088"/>
                  <a:gd name="connsiteY1" fmla="*/ 0 h 4005634"/>
                  <a:gd name="connsiteX2" fmla="*/ 792088 w 792088"/>
                  <a:gd name="connsiteY2" fmla="*/ 259607 h 4005634"/>
                  <a:gd name="connsiteX3" fmla="*/ 792088 w 792088"/>
                  <a:gd name="connsiteY3" fmla="*/ 4005634 h 4005634"/>
                  <a:gd name="connsiteX4" fmla="*/ 792088 w 792088"/>
                  <a:gd name="connsiteY4" fmla="*/ 4005634 h 4005634"/>
                  <a:gd name="connsiteX5" fmla="*/ 0 w 792088"/>
                  <a:gd name="connsiteY5" fmla="*/ 4005634 h 4005634"/>
                  <a:gd name="connsiteX6" fmla="*/ 0 w 792088"/>
                  <a:gd name="connsiteY6" fmla="*/ 259607 h 4005634"/>
                  <a:gd name="connsiteX7" fmla="*/ 259607 w 792088"/>
                  <a:gd name="connsiteY7" fmla="*/ 0 h 4005634"/>
                  <a:gd name="connsiteX0" fmla="*/ 259607 w 792088"/>
                  <a:gd name="connsiteY0" fmla="*/ 0 h 4005634"/>
                  <a:gd name="connsiteX1" fmla="*/ 532481 w 792088"/>
                  <a:gd name="connsiteY1" fmla="*/ 0 h 4005634"/>
                  <a:gd name="connsiteX2" fmla="*/ 792088 w 792088"/>
                  <a:gd name="connsiteY2" fmla="*/ 259607 h 4005634"/>
                  <a:gd name="connsiteX3" fmla="*/ 792088 w 792088"/>
                  <a:gd name="connsiteY3" fmla="*/ 4005634 h 4005634"/>
                  <a:gd name="connsiteX4" fmla="*/ 792088 w 792088"/>
                  <a:gd name="connsiteY4" fmla="*/ 4005634 h 4005634"/>
                  <a:gd name="connsiteX5" fmla="*/ 10633 w 792088"/>
                  <a:gd name="connsiteY5" fmla="*/ 3101867 h 4005634"/>
                  <a:gd name="connsiteX6" fmla="*/ 0 w 792088"/>
                  <a:gd name="connsiteY6" fmla="*/ 259607 h 4005634"/>
                  <a:gd name="connsiteX7" fmla="*/ 259607 w 792088"/>
                  <a:gd name="connsiteY7" fmla="*/ 0 h 4005634"/>
                  <a:gd name="connsiteX0" fmla="*/ 259607 w 792088"/>
                  <a:gd name="connsiteY0" fmla="*/ 0 h 4005634"/>
                  <a:gd name="connsiteX1" fmla="*/ 532481 w 792088"/>
                  <a:gd name="connsiteY1" fmla="*/ 0 h 4005634"/>
                  <a:gd name="connsiteX2" fmla="*/ 792088 w 792088"/>
                  <a:gd name="connsiteY2" fmla="*/ 259607 h 4005634"/>
                  <a:gd name="connsiteX3" fmla="*/ 792088 w 792088"/>
                  <a:gd name="connsiteY3" fmla="*/ 4005634 h 4005634"/>
                  <a:gd name="connsiteX4" fmla="*/ 792088 w 792088"/>
                  <a:gd name="connsiteY4" fmla="*/ 4005634 h 4005634"/>
                  <a:gd name="connsiteX5" fmla="*/ 10633 w 792088"/>
                  <a:gd name="connsiteY5" fmla="*/ 3101867 h 4005634"/>
                  <a:gd name="connsiteX6" fmla="*/ 0 w 792088"/>
                  <a:gd name="connsiteY6" fmla="*/ 259607 h 4005634"/>
                  <a:gd name="connsiteX7" fmla="*/ 259607 w 792088"/>
                  <a:gd name="connsiteY7" fmla="*/ 0 h 4005634"/>
                  <a:gd name="connsiteX0" fmla="*/ 259607 w 1004739"/>
                  <a:gd name="connsiteY0" fmla="*/ 0 h 4005634"/>
                  <a:gd name="connsiteX1" fmla="*/ 532481 w 1004739"/>
                  <a:gd name="connsiteY1" fmla="*/ 0 h 4005634"/>
                  <a:gd name="connsiteX2" fmla="*/ 792088 w 1004739"/>
                  <a:gd name="connsiteY2" fmla="*/ 259607 h 4005634"/>
                  <a:gd name="connsiteX3" fmla="*/ 792088 w 1004739"/>
                  <a:gd name="connsiteY3" fmla="*/ 4005634 h 4005634"/>
                  <a:gd name="connsiteX4" fmla="*/ 1004739 w 1004739"/>
                  <a:gd name="connsiteY4" fmla="*/ 3941839 h 4005634"/>
                  <a:gd name="connsiteX5" fmla="*/ 10633 w 1004739"/>
                  <a:gd name="connsiteY5" fmla="*/ 3101867 h 4005634"/>
                  <a:gd name="connsiteX6" fmla="*/ 0 w 1004739"/>
                  <a:gd name="connsiteY6" fmla="*/ 259607 h 4005634"/>
                  <a:gd name="connsiteX7" fmla="*/ 259607 w 1004739"/>
                  <a:gd name="connsiteY7" fmla="*/ 0 h 4005634"/>
                  <a:gd name="connsiteX0" fmla="*/ 259607 w 1004739"/>
                  <a:gd name="connsiteY0" fmla="*/ 0 h 4005634"/>
                  <a:gd name="connsiteX1" fmla="*/ 532481 w 1004739"/>
                  <a:gd name="connsiteY1" fmla="*/ 0 h 4005634"/>
                  <a:gd name="connsiteX2" fmla="*/ 792088 w 1004739"/>
                  <a:gd name="connsiteY2" fmla="*/ 259607 h 4005634"/>
                  <a:gd name="connsiteX3" fmla="*/ 792090 w 1004739"/>
                  <a:gd name="connsiteY3" fmla="*/ 4005634 h 4005634"/>
                  <a:gd name="connsiteX4" fmla="*/ 1004739 w 1004739"/>
                  <a:gd name="connsiteY4" fmla="*/ 3941839 h 4005634"/>
                  <a:gd name="connsiteX5" fmla="*/ 10633 w 1004739"/>
                  <a:gd name="connsiteY5" fmla="*/ 3101867 h 4005634"/>
                  <a:gd name="connsiteX6" fmla="*/ 0 w 1004739"/>
                  <a:gd name="connsiteY6" fmla="*/ 259607 h 4005634"/>
                  <a:gd name="connsiteX7" fmla="*/ 259607 w 1004739"/>
                  <a:gd name="connsiteY7" fmla="*/ 0 h 4005634"/>
                  <a:gd name="connsiteX0" fmla="*/ 259607 w 1004739"/>
                  <a:gd name="connsiteY0" fmla="*/ 0 h 4016266"/>
                  <a:gd name="connsiteX1" fmla="*/ 532481 w 1004739"/>
                  <a:gd name="connsiteY1" fmla="*/ 0 h 4016266"/>
                  <a:gd name="connsiteX2" fmla="*/ 792088 w 1004739"/>
                  <a:gd name="connsiteY2" fmla="*/ 259607 h 4016266"/>
                  <a:gd name="connsiteX3" fmla="*/ 802725 w 1004739"/>
                  <a:gd name="connsiteY3" fmla="*/ 4016266 h 4016266"/>
                  <a:gd name="connsiteX4" fmla="*/ 1004739 w 1004739"/>
                  <a:gd name="connsiteY4" fmla="*/ 3941839 h 4016266"/>
                  <a:gd name="connsiteX5" fmla="*/ 10633 w 1004739"/>
                  <a:gd name="connsiteY5" fmla="*/ 3101867 h 4016266"/>
                  <a:gd name="connsiteX6" fmla="*/ 0 w 1004739"/>
                  <a:gd name="connsiteY6" fmla="*/ 259607 h 4016266"/>
                  <a:gd name="connsiteX7" fmla="*/ 259607 w 1004739"/>
                  <a:gd name="connsiteY7" fmla="*/ 0 h 4016266"/>
                  <a:gd name="connsiteX0" fmla="*/ 259607 w 1040242"/>
                  <a:gd name="connsiteY0" fmla="*/ 0 h 3941839"/>
                  <a:gd name="connsiteX1" fmla="*/ 532481 w 1040242"/>
                  <a:gd name="connsiteY1" fmla="*/ 0 h 3941839"/>
                  <a:gd name="connsiteX2" fmla="*/ 792088 w 1040242"/>
                  <a:gd name="connsiteY2" fmla="*/ 259607 h 3941839"/>
                  <a:gd name="connsiteX3" fmla="*/ 1004739 w 1040242"/>
                  <a:gd name="connsiteY3" fmla="*/ 3941839 h 3941839"/>
                  <a:gd name="connsiteX4" fmla="*/ 10633 w 1040242"/>
                  <a:gd name="connsiteY4" fmla="*/ 3101867 h 3941839"/>
                  <a:gd name="connsiteX5" fmla="*/ 0 w 1040242"/>
                  <a:gd name="connsiteY5" fmla="*/ 259607 h 3941839"/>
                  <a:gd name="connsiteX6" fmla="*/ 259607 w 1040242"/>
                  <a:gd name="connsiteY6" fmla="*/ 0 h 3941839"/>
                  <a:gd name="connsiteX0" fmla="*/ 259607 w 1384020"/>
                  <a:gd name="connsiteY0" fmla="*/ 0 h 3984369"/>
                  <a:gd name="connsiteX1" fmla="*/ 532481 w 1384020"/>
                  <a:gd name="connsiteY1" fmla="*/ 0 h 3984369"/>
                  <a:gd name="connsiteX2" fmla="*/ 792088 w 1384020"/>
                  <a:gd name="connsiteY2" fmla="*/ 259607 h 3984369"/>
                  <a:gd name="connsiteX3" fmla="*/ 1366248 w 1384020"/>
                  <a:gd name="connsiteY3" fmla="*/ 3984369 h 3984369"/>
                  <a:gd name="connsiteX4" fmla="*/ 10633 w 1384020"/>
                  <a:gd name="connsiteY4" fmla="*/ 3101867 h 3984369"/>
                  <a:gd name="connsiteX5" fmla="*/ 0 w 1384020"/>
                  <a:gd name="connsiteY5" fmla="*/ 259607 h 3984369"/>
                  <a:gd name="connsiteX6" fmla="*/ 259607 w 1384020"/>
                  <a:gd name="connsiteY6" fmla="*/ 0 h 3984369"/>
                  <a:gd name="connsiteX0" fmla="*/ 259607 w 1128565"/>
                  <a:gd name="connsiteY0" fmla="*/ 0 h 4016267"/>
                  <a:gd name="connsiteX1" fmla="*/ 532481 w 1128565"/>
                  <a:gd name="connsiteY1" fmla="*/ 0 h 4016267"/>
                  <a:gd name="connsiteX2" fmla="*/ 792088 w 1128565"/>
                  <a:gd name="connsiteY2" fmla="*/ 259607 h 4016267"/>
                  <a:gd name="connsiteX3" fmla="*/ 1100436 w 1128565"/>
                  <a:gd name="connsiteY3" fmla="*/ 4016267 h 4016267"/>
                  <a:gd name="connsiteX4" fmla="*/ 10633 w 1128565"/>
                  <a:gd name="connsiteY4" fmla="*/ 3101867 h 4016267"/>
                  <a:gd name="connsiteX5" fmla="*/ 0 w 1128565"/>
                  <a:gd name="connsiteY5" fmla="*/ 259607 h 4016267"/>
                  <a:gd name="connsiteX6" fmla="*/ 259607 w 1128565"/>
                  <a:gd name="connsiteY6" fmla="*/ 0 h 4016267"/>
                  <a:gd name="connsiteX0" fmla="*/ 259607 w 1128565"/>
                  <a:gd name="connsiteY0" fmla="*/ 0 h 4016267"/>
                  <a:gd name="connsiteX1" fmla="*/ 532481 w 1128565"/>
                  <a:gd name="connsiteY1" fmla="*/ 0 h 4016267"/>
                  <a:gd name="connsiteX2" fmla="*/ 792088 w 1128565"/>
                  <a:gd name="connsiteY2" fmla="*/ 259607 h 4016267"/>
                  <a:gd name="connsiteX3" fmla="*/ 1100436 w 1128565"/>
                  <a:gd name="connsiteY3" fmla="*/ 4016267 h 4016267"/>
                  <a:gd name="connsiteX4" fmla="*/ 10633 w 1128565"/>
                  <a:gd name="connsiteY4" fmla="*/ 3101867 h 4016267"/>
                  <a:gd name="connsiteX5" fmla="*/ 0 w 1128565"/>
                  <a:gd name="connsiteY5" fmla="*/ 259607 h 4016267"/>
                  <a:gd name="connsiteX6" fmla="*/ 259607 w 1128565"/>
                  <a:gd name="connsiteY6" fmla="*/ 0 h 4016267"/>
                  <a:gd name="connsiteX0" fmla="*/ 259607 w 1148583"/>
                  <a:gd name="connsiteY0" fmla="*/ 0 h 3963104"/>
                  <a:gd name="connsiteX1" fmla="*/ 532481 w 1148583"/>
                  <a:gd name="connsiteY1" fmla="*/ 0 h 3963104"/>
                  <a:gd name="connsiteX2" fmla="*/ 792088 w 1148583"/>
                  <a:gd name="connsiteY2" fmla="*/ 259607 h 3963104"/>
                  <a:gd name="connsiteX3" fmla="*/ 1121701 w 1148583"/>
                  <a:gd name="connsiteY3" fmla="*/ 3963104 h 3963104"/>
                  <a:gd name="connsiteX4" fmla="*/ 10633 w 1148583"/>
                  <a:gd name="connsiteY4" fmla="*/ 3101867 h 3963104"/>
                  <a:gd name="connsiteX5" fmla="*/ 0 w 1148583"/>
                  <a:gd name="connsiteY5" fmla="*/ 259607 h 3963104"/>
                  <a:gd name="connsiteX6" fmla="*/ 259607 w 1148583"/>
                  <a:gd name="connsiteY6" fmla="*/ 0 h 3963104"/>
                  <a:gd name="connsiteX0" fmla="*/ 291731 w 1180707"/>
                  <a:gd name="connsiteY0" fmla="*/ 0 h 3963104"/>
                  <a:gd name="connsiteX1" fmla="*/ 564605 w 1180707"/>
                  <a:gd name="connsiteY1" fmla="*/ 0 h 3963104"/>
                  <a:gd name="connsiteX2" fmla="*/ 824212 w 1180707"/>
                  <a:gd name="connsiteY2" fmla="*/ 259607 h 3963104"/>
                  <a:gd name="connsiteX3" fmla="*/ 1153825 w 1180707"/>
                  <a:gd name="connsiteY3" fmla="*/ 3963104 h 3963104"/>
                  <a:gd name="connsiteX4" fmla="*/ 228 w 1180707"/>
                  <a:gd name="connsiteY4" fmla="*/ 2867951 h 3963104"/>
                  <a:gd name="connsiteX5" fmla="*/ 32124 w 1180707"/>
                  <a:gd name="connsiteY5" fmla="*/ 259607 h 3963104"/>
                  <a:gd name="connsiteX6" fmla="*/ 291731 w 1180707"/>
                  <a:gd name="connsiteY6" fmla="*/ 0 h 3963104"/>
                  <a:gd name="connsiteX0" fmla="*/ 291731 w 1180707"/>
                  <a:gd name="connsiteY0" fmla="*/ 0 h 3963104"/>
                  <a:gd name="connsiteX1" fmla="*/ 564605 w 1180707"/>
                  <a:gd name="connsiteY1" fmla="*/ 0 h 3963104"/>
                  <a:gd name="connsiteX2" fmla="*/ 824212 w 1180707"/>
                  <a:gd name="connsiteY2" fmla="*/ 259607 h 3963104"/>
                  <a:gd name="connsiteX3" fmla="*/ 1153825 w 1180707"/>
                  <a:gd name="connsiteY3" fmla="*/ 3963104 h 3963104"/>
                  <a:gd name="connsiteX4" fmla="*/ 228 w 1180707"/>
                  <a:gd name="connsiteY4" fmla="*/ 2867951 h 3963104"/>
                  <a:gd name="connsiteX5" fmla="*/ 32124 w 1180707"/>
                  <a:gd name="connsiteY5" fmla="*/ 259607 h 3963104"/>
                  <a:gd name="connsiteX6" fmla="*/ 291731 w 1180707"/>
                  <a:gd name="connsiteY6" fmla="*/ 0 h 3963104"/>
                  <a:gd name="connsiteX0" fmla="*/ 291731 w 1180707"/>
                  <a:gd name="connsiteY0" fmla="*/ 0 h 3963104"/>
                  <a:gd name="connsiteX1" fmla="*/ 564605 w 1180707"/>
                  <a:gd name="connsiteY1" fmla="*/ 0 h 3963104"/>
                  <a:gd name="connsiteX2" fmla="*/ 824212 w 1180707"/>
                  <a:gd name="connsiteY2" fmla="*/ 259607 h 3963104"/>
                  <a:gd name="connsiteX3" fmla="*/ 1153825 w 1180707"/>
                  <a:gd name="connsiteY3" fmla="*/ 3963104 h 3963104"/>
                  <a:gd name="connsiteX4" fmla="*/ 228 w 1180707"/>
                  <a:gd name="connsiteY4" fmla="*/ 2867951 h 3963104"/>
                  <a:gd name="connsiteX5" fmla="*/ 32124 w 1180707"/>
                  <a:gd name="connsiteY5" fmla="*/ 259607 h 3963104"/>
                  <a:gd name="connsiteX6" fmla="*/ 291731 w 1180707"/>
                  <a:gd name="connsiteY6" fmla="*/ 0 h 3963104"/>
                  <a:gd name="connsiteX0" fmla="*/ 291731 w 1180707"/>
                  <a:gd name="connsiteY0" fmla="*/ 0 h 3963104"/>
                  <a:gd name="connsiteX1" fmla="*/ 564605 w 1180707"/>
                  <a:gd name="connsiteY1" fmla="*/ 0 h 3963104"/>
                  <a:gd name="connsiteX2" fmla="*/ 824212 w 1180707"/>
                  <a:gd name="connsiteY2" fmla="*/ 259607 h 3963104"/>
                  <a:gd name="connsiteX3" fmla="*/ 1153825 w 1180707"/>
                  <a:gd name="connsiteY3" fmla="*/ 3963104 h 3963104"/>
                  <a:gd name="connsiteX4" fmla="*/ 228 w 1180707"/>
                  <a:gd name="connsiteY4" fmla="*/ 2867951 h 3963104"/>
                  <a:gd name="connsiteX5" fmla="*/ 32124 w 1180707"/>
                  <a:gd name="connsiteY5" fmla="*/ 259607 h 3963104"/>
                  <a:gd name="connsiteX6" fmla="*/ 291731 w 1180707"/>
                  <a:gd name="connsiteY6" fmla="*/ 0 h 3963104"/>
                  <a:gd name="connsiteX0" fmla="*/ 291731 w 1210113"/>
                  <a:gd name="connsiteY0" fmla="*/ 0 h 3963640"/>
                  <a:gd name="connsiteX1" fmla="*/ 564605 w 1210113"/>
                  <a:gd name="connsiteY1" fmla="*/ 0 h 3963640"/>
                  <a:gd name="connsiteX2" fmla="*/ 824212 w 1210113"/>
                  <a:gd name="connsiteY2" fmla="*/ 259607 h 3963640"/>
                  <a:gd name="connsiteX3" fmla="*/ 1153825 w 1210113"/>
                  <a:gd name="connsiteY3" fmla="*/ 3963104 h 3963640"/>
                  <a:gd name="connsiteX4" fmla="*/ 228 w 1210113"/>
                  <a:gd name="connsiteY4" fmla="*/ 2867951 h 3963640"/>
                  <a:gd name="connsiteX5" fmla="*/ 32124 w 1210113"/>
                  <a:gd name="connsiteY5" fmla="*/ 259607 h 3963640"/>
                  <a:gd name="connsiteX6" fmla="*/ 291731 w 1210113"/>
                  <a:gd name="connsiteY6" fmla="*/ 0 h 3963640"/>
                  <a:gd name="connsiteX0" fmla="*/ 291731 w 1202597"/>
                  <a:gd name="connsiteY0" fmla="*/ 0 h 3963104"/>
                  <a:gd name="connsiteX1" fmla="*/ 564605 w 1202597"/>
                  <a:gd name="connsiteY1" fmla="*/ 0 h 3963104"/>
                  <a:gd name="connsiteX2" fmla="*/ 824212 w 1202597"/>
                  <a:gd name="connsiteY2" fmla="*/ 259607 h 3963104"/>
                  <a:gd name="connsiteX3" fmla="*/ 865240 w 1202597"/>
                  <a:gd name="connsiteY3" fmla="*/ 2853423 h 3963104"/>
                  <a:gd name="connsiteX4" fmla="*/ 1153825 w 1202597"/>
                  <a:gd name="connsiteY4" fmla="*/ 3963104 h 3963104"/>
                  <a:gd name="connsiteX5" fmla="*/ 228 w 1202597"/>
                  <a:gd name="connsiteY5" fmla="*/ 2867951 h 3963104"/>
                  <a:gd name="connsiteX6" fmla="*/ 32124 w 1202597"/>
                  <a:gd name="connsiteY6" fmla="*/ 259607 h 3963104"/>
                  <a:gd name="connsiteX7" fmla="*/ 291731 w 1202597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53423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53423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5100"/>
                  <a:gd name="connsiteY0" fmla="*/ 0 h 3963104"/>
                  <a:gd name="connsiteX1" fmla="*/ 564605 w 1195100"/>
                  <a:gd name="connsiteY1" fmla="*/ 0 h 3963104"/>
                  <a:gd name="connsiteX2" fmla="*/ 824212 w 1195100"/>
                  <a:gd name="connsiteY2" fmla="*/ 259607 h 3963104"/>
                  <a:gd name="connsiteX3" fmla="*/ 833342 w 1195100"/>
                  <a:gd name="connsiteY3" fmla="*/ 2864055 h 3963104"/>
                  <a:gd name="connsiteX4" fmla="*/ 1153825 w 1195100"/>
                  <a:gd name="connsiteY4" fmla="*/ 3963104 h 3963104"/>
                  <a:gd name="connsiteX5" fmla="*/ 228 w 1195100"/>
                  <a:gd name="connsiteY5" fmla="*/ 2867951 h 3963104"/>
                  <a:gd name="connsiteX6" fmla="*/ 32124 w 1195100"/>
                  <a:gd name="connsiteY6" fmla="*/ 259607 h 3963104"/>
                  <a:gd name="connsiteX7" fmla="*/ 291731 w 1195100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5777"/>
                  <a:gd name="connsiteY0" fmla="*/ 0 h 3963104"/>
                  <a:gd name="connsiteX1" fmla="*/ 564605 w 1195777"/>
                  <a:gd name="connsiteY1" fmla="*/ 0 h 3963104"/>
                  <a:gd name="connsiteX2" fmla="*/ 824212 w 1195777"/>
                  <a:gd name="connsiteY2" fmla="*/ 259607 h 3963104"/>
                  <a:gd name="connsiteX3" fmla="*/ 843975 w 1195777"/>
                  <a:gd name="connsiteY3" fmla="*/ 2832157 h 3963104"/>
                  <a:gd name="connsiteX4" fmla="*/ 1153825 w 1195777"/>
                  <a:gd name="connsiteY4" fmla="*/ 3963104 h 3963104"/>
                  <a:gd name="connsiteX5" fmla="*/ 228 w 1195777"/>
                  <a:gd name="connsiteY5" fmla="*/ 2867951 h 3963104"/>
                  <a:gd name="connsiteX6" fmla="*/ 32124 w 1195777"/>
                  <a:gd name="connsiteY6" fmla="*/ 259607 h 3963104"/>
                  <a:gd name="connsiteX7" fmla="*/ 291731 w 1195777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3379"/>
                  <a:gd name="connsiteY0" fmla="*/ 0 h 3963104"/>
                  <a:gd name="connsiteX1" fmla="*/ 564605 w 1193379"/>
                  <a:gd name="connsiteY1" fmla="*/ 0 h 3963104"/>
                  <a:gd name="connsiteX2" fmla="*/ 824212 w 1193379"/>
                  <a:gd name="connsiteY2" fmla="*/ 259607 h 3963104"/>
                  <a:gd name="connsiteX3" fmla="*/ 804710 w 1193379"/>
                  <a:gd name="connsiteY3" fmla="*/ 2820937 h 3963104"/>
                  <a:gd name="connsiteX4" fmla="*/ 1153825 w 1193379"/>
                  <a:gd name="connsiteY4" fmla="*/ 3963104 h 3963104"/>
                  <a:gd name="connsiteX5" fmla="*/ 228 w 1193379"/>
                  <a:gd name="connsiteY5" fmla="*/ 2867951 h 3963104"/>
                  <a:gd name="connsiteX6" fmla="*/ 32124 w 1193379"/>
                  <a:gd name="connsiteY6" fmla="*/ 259607 h 3963104"/>
                  <a:gd name="connsiteX7" fmla="*/ 291731 w 1193379"/>
                  <a:gd name="connsiteY7" fmla="*/ 0 h 3963104"/>
                  <a:gd name="connsiteX0" fmla="*/ 291731 w 1193379"/>
                  <a:gd name="connsiteY0" fmla="*/ 0 h 3963104"/>
                  <a:gd name="connsiteX1" fmla="*/ 564605 w 1193379"/>
                  <a:gd name="connsiteY1" fmla="*/ 0 h 3963104"/>
                  <a:gd name="connsiteX2" fmla="*/ 824212 w 1193379"/>
                  <a:gd name="connsiteY2" fmla="*/ 259607 h 3963104"/>
                  <a:gd name="connsiteX3" fmla="*/ 804710 w 1193379"/>
                  <a:gd name="connsiteY3" fmla="*/ 2820937 h 3963104"/>
                  <a:gd name="connsiteX4" fmla="*/ 1153825 w 1193379"/>
                  <a:gd name="connsiteY4" fmla="*/ 3963104 h 3963104"/>
                  <a:gd name="connsiteX5" fmla="*/ 228 w 1193379"/>
                  <a:gd name="connsiteY5" fmla="*/ 2867951 h 3963104"/>
                  <a:gd name="connsiteX6" fmla="*/ 32124 w 1193379"/>
                  <a:gd name="connsiteY6" fmla="*/ 259607 h 3963104"/>
                  <a:gd name="connsiteX7" fmla="*/ 291731 w 1193379"/>
                  <a:gd name="connsiteY7" fmla="*/ 0 h 3963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93379" h="3963104">
                    <a:moveTo>
                      <a:pt x="291731" y="0"/>
                    </a:moveTo>
                    <a:lnTo>
                      <a:pt x="564605" y="0"/>
                    </a:lnTo>
                    <a:cubicBezTo>
                      <a:pt x="707982" y="0"/>
                      <a:pt x="824212" y="116230"/>
                      <a:pt x="824212" y="259607"/>
                    </a:cubicBezTo>
                    <a:cubicBezTo>
                      <a:pt x="812311" y="1450613"/>
                      <a:pt x="789639" y="1742312"/>
                      <a:pt x="804710" y="2820937"/>
                    </a:cubicBezTo>
                    <a:cubicBezTo>
                      <a:pt x="785221" y="3416922"/>
                      <a:pt x="1344067" y="3958911"/>
                      <a:pt x="1153825" y="3963104"/>
                    </a:cubicBezTo>
                    <a:cubicBezTo>
                      <a:pt x="691323" y="3853235"/>
                      <a:pt x="5536" y="3498816"/>
                      <a:pt x="228" y="2867951"/>
                    </a:cubicBezTo>
                    <a:cubicBezTo>
                      <a:pt x="-3316" y="1920531"/>
                      <a:pt x="35668" y="1207027"/>
                      <a:pt x="32124" y="259607"/>
                    </a:cubicBezTo>
                    <a:cubicBezTo>
                      <a:pt x="32124" y="116230"/>
                      <a:pt x="148354" y="0"/>
                      <a:pt x="29173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8" name="Round Same Side Corner Rectangle 6">
                <a:extLst>
                  <a:ext uri="{FF2B5EF4-FFF2-40B4-BE49-F238E27FC236}">
                    <a16:creationId xmlns:a16="http://schemas.microsoft.com/office/drawing/2014/main" id="{1B97F382-F14A-4396-9572-814AC9894D76}"/>
                  </a:ext>
                </a:extLst>
              </p:cNvPr>
              <p:cNvSpPr/>
              <p:nvPr/>
            </p:nvSpPr>
            <p:spPr>
              <a:xfrm rot="10800000">
                <a:off x="3313887" y="2197644"/>
                <a:ext cx="970080" cy="3202984"/>
              </a:xfrm>
              <a:custGeom>
                <a:avLst/>
                <a:gdLst>
                  <a:gd name="connsiteX0" fmla="*/ 387196 w 792088"/>
                  <a:gd name="connsiteY0" fmla="*/ 0 h 2736304"/>
                  <a:gd name="connsiteX1" fmla="*/ 404892 w 792088"/>
                  <a:gd name="connsiteY1" fmla="*/ 0 h 2736304"/>
                  <a:gd name="connsiteX2" fmla="*/ 792088 w 792088"/>
                  <a:gd name="connsiteY2" fmla="*/ 387196 h 2736304"/>
                  <a:gd name="connsiteX3" fmla="*/ 792088 w 792088"/>
                  <a:gd name="connsiteY3" fmla="*/ 2736304 h 2736304"/>
                  <a:gd name="connsiteX4" fmla="*/ 792088 w 792088"/>
                  <a:gd name="connsiteY4" fmla="*/ 2736304 h 2736304"/>
                  <a:gd name="connsiteX5" fmla="*/ 0 w 792088"/>
                  <a:gd name="connsiteY5" fmla="*/ 2736304 h 2736304"/>
                  <a:gd name="connsiteX6" fmla="*/ 0 w 792088"/>
                  <a:gd name="connsiteY6" fmla="*/ 2736304 h 2736304"/>
                  <a:gd name="connsiteX7" fmla="*/ 0 w 792088"/>
                  <a:gd name="connsiteY7" fmla="*/ 387196 h 2736304"/>
                  <a:gd name="connsiteX8" fmla="*/ 387196 w 792088"/>
                  <a:gd name="connsiteY8" fmla="*/ 0 h 2736304"/>
                  <a:gd name="connsiteX0" fmla="*/ 397829 w 792088"/>
                  <a:gd name="connsiteY0" fmla="*/ 0 h 3236034"/>
                  <a:gd name="connsiteX1" fmla="*/ 404892 w 792088"/>
                  <a:gd name="connsiteY1" fmla="*/ 499730 h 3236034"/>
                  <a:gd name="connsiteX2" fmla="*/ 792088 w 792088"/>
                  <a:gd name="connsiteY2" fmla="*/ 886926 h 3236034"/>
                  <a:gd name="connsiteX3" fmla="*/ 792088 w 792088"/>
                  <a:gd name="connsiteY3" fmla="*/ 3236034 h 3236034"/>
                  <a:gd name="connsiteX4" fmla="*/ 792088 w 792088"/>
                  <a:gd name="connsiteY4" fmla="*/ 3236034 h 3236034"/>
                  <a:gd name="connsiteX5" fmla="*/ 0 w 792088"/>
                  <a:gd name="connsiteY5" fmla="*/ 3236034 h 3236034"/>
                  <a:gd name="connsiteX6" fmla="*/ 0 w 792088"/>
                  <a:gd name="connsiteY6" fmla="*/ 3236034 h 3236034"/>
                  <a:gd name="connsiteX7" fmla="*/ 0 w 792088"/>
                  <a:gd name="connsiteY7" fmla="*/ 886926 h 3236034"/>
                  <a:gd name="connsiteX8" fmla="*/ 397829 w 792088"/>
                  <a:gd name="connsiteY8" fmla="*/ 0 h 3236034"/>
                  <a:gd name="connsiteX0" fmla="*/ 397829 w 792088"/>
                  <a:gd name="connsiteY0" fmla="*/ 0 h 3236034"/>
                  <a:gd name="connsiteX1" fmla="*/ 404892 w 792088"/>
                  <a:gd name="connsiteY1" fmla="*/ 499730 h 3236034"/>
                  <a:gd name="connsiteX2" fmla="*/ 792088 w 792088"/>
                  <a:gd name="connsiteY2" fmla="*/ 886926 h 3236034"/>
                  <a:gd name="connsiteX3" fmla="*/ 792088 w 792088"/>
                  <a:gd name="connsiteY3" fmla="*/ 3236034 h 3236034"/>
                  <a:gd name="connsiteX4" fmla="*/ 792088 w 792088"/>
                  <a:gd name="connsiteY4" fmla="*/ 3236034 h 3236034"/>
                  <a:gd name="connsiteX5" fmla="*/ 0 w 792088"/>
                  <a:gd name="connsiteY5" fmla="*/ 3236034 h 3236034"/>
                  <a:gd name="connsiteX6" fmla="*/ 0 w 792088"/>
                  <a:gd name="connsiteY6" fmla="*/ 3236034 h 3236034"/>
                  <a:gd name="connsiteX7" fmla="*/ 0 w 792088"/>
                  <a:gd name="connsiteY7" fmla="*/ 886926 h 3236034"/>
                  <a:gd name="connsiteX8" fmla="*/ 397829 w 792088"/>
                  <a:gd name="connsiteY8" fmla="*/ 0 h 3236034"/>
                  <a:gd name="connsiteX0" fmla="*/ 397829 w 898729"/>
                  <a:gd name="connsiteY0" fmla="*/ 0 h 3236034"/>
                  <a:gd name="connsiteX1" fmla="*/ 755766 w 898729"/>
                  <a:gd name="connsiteY1" fmla="*/ 202018 h 3236034"/>
                  <a:gd name="connsiteX2" fmla="*/ 792088 w 898729"/>
                  <a:gd name="connsiteY2" fmla="*/ 886926 h 3236034"/>
                  <a:gd name="connsiteX3" fmla="*/ 792088 w 898729"/>
                  <a:gd name="connsiteY3" fmla="*/ 3236034 h 3236034"/>
                  <a:gd name="connsiteX4" fmla="*/ 792088 w 898729"/>
                  <a:gd name="connsiteY4" fmla="*/ 3236034 h 3236034"/>
                  <a:gd name="connsiteX5" fmla="*/ 0 w 898729"/>
                  <a:gd name="connsiteY5" fmla="*/ 3236034 h 3236034"/>
                  <a:gd name="connsiteX6" fmla="*/ 0 w 898729"/>
                  <a:gd name="connsiteY6" fmla="*/ 3236034 h 3236034"/>
                  <a:gd name="connsiteX7" fmla="*/ 0 w 898729"/>
                  <a:gd name="connsiteY7" fmla="*/ 886926 h 3236034"/>
                  <a:gd name="connsiteX8" fmla="*/ 397829 w 898729"/>
                  <a:gd name="connsiteY8" fmla="*/ 0 h 3236034"/>
                  <a:gd name="connsiteX0" fmla="*/ 397829 w 901981"/>
                  <a:gd name="connsiteY0" fmla="*/ 0 h 3236034"/>
                  <a:gd name="connsiteX1" fmla="*/ 755766 w 901981"/>
                  <a:gd name="connsiteY1" fmla="*/ 202018 h 3236034"/>
                  <a:gd name="connsiteX2" fmla="*/ 802721 w 901981"/>
                  <a:gd name="connsiteY2" fmla="*/ 1099577 h 3236034"/>
                  <a:gd name="connsiteX3" fmla="*/ 792088 w 901981"/>
                  <a:gd name="connsiteY3" fmla="*/ 3236034 h 3236034"/>
                  <a:gd name="connsiteX4" fmla="*/ 792088 w 901981"/>
                  <a:gd name="connsiteY4" fmla="*/ 3236034 h 3236034"/>
                  <a:gd name="connsiteX5" fmla="*/ 0 w 901981"/>
                  <a:gd name="connsiteY5" fmla="*/ 3236034 h 3236034"/>
                  <a:gd name="connsiteX6" fmla="*/ 0 w 901981"/>
                  <a:gd name="connsiteY6" fmla="*/ 3236034 h 3236034"/>
                  <a:gd name="connsiteX7" fmla="*/ 0 w 901981"/>
                  <a:gd name="connsiteY7" fmla="*/ 886926 h 3236034"/>
                  <a:gd name="connsiteX8" fmla="*/ 397829 w 901981"/>
                  <a:gd name="connsiteY8" fmla="*/ 0 h 3236034"/>
                  <a:gd name="connsiteX0" fmla="*/ 397829 w 951558"/>
                  <a:gd name="connsiteY0" fmla="*/ 0 h 3236034"/>
                  <a:gd name="connsiteX1" fmla="*/ 755766 w 951558"/>
                  <a:gd name="connsiteY1" fmla="*/ 202018 h 3236034"/>
                  <a:gd name="connsiteX2" fmla="*/ 802721 w 951558"/>
                  <a:gd name="connsiteY2" fmla="*/ 1099577 h 3236034"/>
                  <a:gd name="connsiteX3" fmla="*/ 792088 w 951558"/>
                  <a:gd name="connsiteY3" fmla="*/ 3236034 h 3236034"/>
                  <a:gd name="connsiteX4" fmla="*/ 792088 w 951558"/>
                  <a:gd name="connsiteY4" fmla="*/ 3236034 h 3236034"/>
                  <a:gd name="connsiteX5" fmla="*/ 0 w 951558"/>
                  <a:gd name="connsiteY5" fmla="*/ 3236034 h 3236034"/>
                  <a:gd name="connsiteX6" fmla="*/ 0 w 951558"/>
                  <a:gd name="connsiteY6" fmla="*/ 3236034 h 3236034"/>
                  <a:gd name="connsiteX7" fmla="*/ 0 w 951558"/>
                  <a:gd name="connsiteY7" fmla="*/ 886926 h 3236034"/>
                  <a:gd name="connsiteX8" fmla="*/ 397829 w 951558"/>
                  <a:gd name="connsiteY8" fmla="*/ 0 h 3236034"/>
                  <a:gd name="connsiteX0" fmla="*/ 397829 w 1016715"/>
                  <a:gd name="connsiteY0" fmla="*/ 0 h 3236034"/>
                  <a:gd name="connsiteX1" fmla="*/ 862091 w 1016715"/>
                  <a:gd name="connsiteY1" fmla="*/ 191385 h 3236034"/>
                  <a:gd name="connsiteX2" fmla="*/ 802721 w 1016715"/>
                  <a:gd name="connsiteY2" fmla="*/ 1099577 h 3236034"/>
                  <a:gd name="connsiteX3" fmla="*/ 792088 w 1016715"/>
                  <a:gd name="connsiteY3" fmla="*/ 3236034 h 3236034"/>
                  <a:gd name="connsiteX4" fmla="*/ 792088 w 1016715"/>
                  <a:gd name="connsiteY4" fmla="*/ 3236034 h 3236034"/>
                  <a:gd name="connsiteX5" fmla="*/ 0 w 1016715"/>
                  <a:gd name="connsiteY5" fmla="*/ 3236034 h 3236034"/>
                  <a:gd name="connsiteX6" fmla="*/ 0 w 1016715"/>
                  <a:gd name="connsiteY6" fmla="*/ 3236034 h 3236034"/>
                  <a:gd name="connsiteX7" fmla="*/ 0 w 1016715"/>
                  <a:gd name="connsiteY7" fmla="*/ 886926 h 3236034"/>
                  <a:gd name="connsiteX8" fmla="*/ 397829 w 1016715"/>
                  <a:gd name="connsiteY8" fmla="*/ 0 h 3236034"/>
                  <a:gd name="connsiteX0" fmla="*/ 397829 w 1016715"/>
                  <a:gd name="connsiteY0" fmla="*/ 0 h 3236034"/>
                  <a:gd name="connsiteX1" fmla="*/ 862091 w 1016715"/>
                  <a:gd name="connsiteY1" fmla="*/ 191385 h 3236034"/>
                  <a:gd name="connsiteX2" fmla="*/ 802721 w 1016715"/>
                  <a:gd name="connsiteY2" fmla="*/ 1099577 h 3236034"/>
                  <a:gd name="connsiteX3" fmla="*/ 792088 w 1016715"/>
                  <a:gd name="connsiteY3" fmla="*/ 3236034 h 3236034"/>
                  <a:gd name="connsiteX4" fmla="*/ 792088 w 1016715"/>
                  <a:gd name="connsiteY4" fmla="*/ 3236034 h 3236034"/>
                  <a:gd name="connsiteX5" fmla="*/ 0 w 1016715"/>
                  <a:gd name="connsiteY5" fmla="*/ 3236034 h 3236034"/>
                  <a:gd name="connsiteX6" fmla="*/ 0 w 1016715"/>
                  <a:gd name="connsiteY6" fmla="*/ 3236034 h 3236034"/>
                  <a:gd name="connsiteX7" fmla="*/ 0 w 1016715"/>
                  <a:gd name="connsiteY7" fmla="*/ 886926 h 3236034"/>
                  <a:gd name="connsiteX8" fmla="*/ 397829 w 1016715"/>
                  <a:gd name="connsiteY8" fmla="*/ 0 h 3236034"/>
                  <a:gd name="connsiteX0" fmla="*/ 397829 w 802721"/>
                  <a:gd name="connsiteY0" fmla="*/ 0 h 3236034"/>
                  <a:gd name="connsiteX1" fmla="*/ 802721 w 802721"/>
                  <a:gd name="connsiteY1" fmla="*/ 1099577 h 3236034"/>
                  <a:gd name="connsiteX2" fmla="*/ 792088 w 802721"/>
                  <a:gd name="connsiteY2" fmla="*/ 3236034 h 3236034"/>
                  <a:gd name="connsiteX3" fmla="*/ 792088 w 802721"/>
                  <a:gd name="connsiteY3" fmla="*/ 3236034 h 3236034"/>
                  <a:gd name="connsiteX4" fmla="*/ 0 w 802721"/>
                  <a:gd name="connsiteY4" fmla="*/ 3236034 h 3236034"/>
                  <a:gd name="connsiteX5" fmla="*/ 0 w 802721"/>
                  <a:gd name="connsiteY5" fmla="*/ 3236034 h 3236034"/>
                  <a:gd name="connsiteX6" fmla="*/ 0 w 802721"/>
                  <a:gd name="connsiteY6" fmla="*/ 886926 h 3236034"/>
                  <a:gd name="connsiteX7" fmla="*/ 397829 w 802721"/>
                  <a:gd name="connsiteY7" fmla="*/ 0 h 3236034"/>
                  <a:gd name="connsiteX0" fmla="*/ 397829 w 1062933"/>
                  <a:gd name="connsiteY0" fmla="*/ 0 h 3236034"/>
                  <a:gd name="connsiteX1" fmla="*/ 802721 w 1062933"/>
                  <a:gd name="connsiteY1" fmla="*/ 1099577 h 3236034"/>
                  <a:gd name="connsiteX2" fmla="*/ 792088 w 1062933"/>
                  <a:gd name="connsiteY2" fmla="*/ 3236034 h 3236034"/>
                  <a:gd name="connsiteX3" fmla="*/ 792088 w 1062933"/>
                  <a:gd name="connsiteY3" fmla="*/ 3236034 h 3236034"/>
                  <a:gd name="connsiteX4" fmla="*/ 0 w 1062933"/>
                  <a:gd name="connsiteY4" fmla="*/ 3236034 h 3236034"/>
                  <a:gd name="connsiteX5" fmla="*/ 0 w 1062933"/>
                  <a:gd name="connsiteY5" fmla="*/ 3236034 h 3236034"/>
                  <a:gd name="connsiteX6" fmla="*/ 0 w 1062933"/>
                  <a:gd name="connsiteY6" fmla="*/ 886926 h 3236034"/>
                  <a:gd name="connsiteX7" fmla="*/ 397829 w 1062933"/>
                  <a:gd name="connsiteY7" fmla="*/ 0 h 3236034"/>
                  <a:gd name="connsiteX0" fmla="*/ 397829 w 1062933"/>
                  <a:gd name="connsiteY0" fmla="*/ 0 h 3236034"/>
                  <a:gd name="connsiteX1" fmla="*/ 802721 w 1062933"/>
                  <a:gd name="connsiteY1" fmla="*/ 1099577 h 3236034"/>
                  <a:gd name="connsiteX2" fmla="*/ 792088 w 1062933"/>
                  <a:gd name="connsiteY2" fmla="*/ 3236034 h 3236034"/>
                  <a:gd name="connsiteX3" fmla="*/ 792088 w 1062933"/>
                  <a:gd name="connsiteY3" fmla="*/ 3236034 h 3236034"/>
                  <a:gd name="connsiteX4" fmla="*/ 0 w 1062933"/>
                  <a:gd name="connsiteY4" fmla="*/ 3236034 h 3236034"/>
                  <a:gd name="connsiteX5" fmla="*/ 0 w 1062933"/>
                  <a:gd name="connsiteY5" fmla="*/ 3236034 h 3236034"/>
                  <a:gd name="connsiteX6" fmla="*/ 0 w 1062933"/>
                  <a:gd name="connsiteY6" fmla="*/ 886926 h 3236034"/>
                  <a:gd name="connsiteX7" fmla="*/ 397829 w 1062933"/>
                  <a:gd name="connsiteY7" fmla="*/ 0 h 3236034"/>
                  <a:gd name="connsiteX0" fmla="*/ 397829 w 1062933"/>
                  <a:gd name="connsiteY0" fmla="*/ 0 h 3236034"/>
                  <a:gd name="connsiteX1" fmla="*/ 802721 w 1062933"/>
                  <a:gd name="connsiteY1" fmla="*/ 1099577 h 3236034"/>
                  <a:gd name="connsiteX2" fmla="*/ 792088 w 1062933"/>
                  <a:gd name="connsiteY2" fmla="*/ 3236034 h 3236034"/>
                  <a:gd name="connsiteX3" fmla="*/ 792088 w 1062933"/>
                  <a:gd name="connsiteY3" fmla="*/ 3236034 h 3236034"/>
                  <a:gd name="connsiteX4" fmla="*/ 0 w 1062933"/>
                  <a:gd name="connsiteY4" fmla="*/ 3236034 h 3236034"/>
                  <a:gd name="connsiteX5" fmla="*/ 0 w 1062933"/>
                  <a:gd name="connsiteY5" fmla="*/ 3236034 h 3236034"/>
                  <a:gd name="connsiteX6" fmla="*/ 0 w 1062933"/>
                  <a:gd name="connsiteY6" fmla="*/ 886926 h 3236034"/>
                  <a:gd name="connsiteX7" fmla="*/ 397829 w 1062933"/>
                  <a:gd name="connsiteY7" fmla="*/ 0 h 3236034"/>
                  <a:gd name="connsiteX0" fmla="*/ 397829 w 1117407"/>
                  <a:gd name="connsiteY0" fmla="*/ 0 h 3236034"/>
                  <a:gd name="connsiteX1" fmla="*/ 802721 w 1117407"/>
                  <a:gd name="connsiteY1" fmla="*/ 1099577 h 3236034"/>
                  <a:gd name="connsiteX2" fmla="*/ 792088 w 1117407"/>
                  <a:gd name="connsiteY2" fmla="*/ 3236034 h 3236034"/>
                  <a:gd name="connsiteX3" fmla="*/ 792088 w 1117407"/>
                  <a:gd name="connsiteY3" fmla="*/ 3236034 h 3236034"/>
                  <a:gd name="connsiteX4" fmla="*/ 0 w 1117407"/>
                  <a:gd name="connsiteY4" fmla="*/ 3236034 h 3236034"/>
                  <a:gd name="connsiteX5" fmla="*/ 0 w 1117407"/>
                  <a:gd name="connsiteY5" fmla="*/ 3236034 h 3236034"/>
                  <a:gd name="connsiteX6" fmla="*/ 0 w 1117407"/>
                  <a:gd name="connsiteY6" fmla="*/ 886926 h 3236034"/>
                  <a:gd name="connsiteX7" fmla="*/ 397829 w 1117407"/>
                  <a:gd name="connsiteY7" fmla="*/ 0 h 3236034"/>
                  <a:gd name="connsiteX0" fmla="*/ 397829 w 1125562"/>
                  <a:gd name="connsiteY0" fmla="*/ 0 h 3236034"/>
                  <a:gd name="connsiteX1" fmla="*/ 813354 w 1125562"/>
                  <a:gd name="connsiteY1" fmla="*/ 1344126 h 3236034"/>
                  <a:gd name="connsiteX2" fmla="*/ 792088 w 1125562"/>
                  <a:gd name="connsiteY2" fmla="*/ 3236034 h 3236034"/>
                  <a:gd name="connsiteX3" fmla="*/ 792088 w 1125562"/>
                  <a:gd name="connsiteY3" fmla="*/ 3236034 h 3236034"/>
                  <a:gd name="connsiteX4" fmla="*/ 0 w 1125562"/>
                  <a:gd name="connsiteY4" fmla="*/ 3236034 h 3236034"/>
                  <a:gd name="connsiteX5" fmla="*/ 0 w 1125562"/>
                  <a:gd name="connsiteY5" fmla="*/ 3236034 h 3236034"/>
                  <a:gd name="connsiteX6" fmla="*/ 0 w 1125562"/>
                  <a:gd name="connsiteY6" fmla="*/ 886926 h 3236034"/>
                  <a:gd name="connsiteX7" fmla="*/ 397829 w 1125562"/>
                  <a:gd name="connsiteY7" fmla="*/ 0 h 3236034"/>
                  <a:gd name="connsiteX0" fmla="*/ 397829 w 1109289"/>
                  <a:gd name="connsiteY0" fmla="*/ 0 h 3236034"/>
                  <a:gd name="connsiteX1" fmla="*/ 792089 w 1109289"/>
                  <a:gd name="connsiteY1" fmla="*/ 1312228 h 3236034"/>
                  <a:gd name="connsiteX2" fmla="*/ 792088 w 1109289"/>
                  <a:gd name="connsiteY2" fmla="*/ 3236034 h 3236034"/>
                  <a:gd name="connsiteX3" fmla="*/ 792088 w 1109289"/>
                  <a:gd name="connsiteY3" fmla="*/ 3236034 h 3236034"/>
                  <a:gd name="connsiteX4" fmla="*/ 0 w 1109289"/>
                  <a:gd name="connsiteY4" fmla="*/ 3236034 h 3236034"/>
                  <a:gd name="connsiteX5" fmla="*/ 0 w 1109289"/>
                  <a:gd name="connsiteY5" fmla="*/ 3236034 h 3236034"/>
                  <a:gd name="connsiteX6" fmla="*/ 0 w 1109289"/>
                  <a:gd name="connsiteY6" fmla="*/ 886926 h 3236034"/>
                  <a:gd name="connsiteX7" fmla="*/ 397829 w 1109289"/>
                  <a:gd name="connsiteY7" fmla="*/ 0 h 3236034"/>
                  <a:gd name="connsiteX0" fmla="*/ 397829 w 1076274"/>
                  <a:gd name="connsiteY0" fmla="*/ 0 h 3236034"/>
                  <a:gd name="connsiteX1" fmla="*/ 792089 w 1076274"/>
                  <a:gd name="connsiteY1" fmla="*/ 1312228 h 3236034"/>
                  <a:gd name="connsiteX2" fmla="*/ 792088 w 1076274"/>
                  <a:gd name="connsiteY2" fmla="*/ 3236034 h 3236034"/>
                  <a:gd name="connsiteX3" fmla="*/ 792088 w 1076274"/>
                  <a:gd name="connsiteY3" fmla="*/ 3236034 h 3236034"/>
                  <a:gd name="connsiteX4" fmla="*/ 0 w 1076274"/>
                  <a:gd name="connsiteY4" fmla="*/ 3236034 h 3236034"/>
                  <a:gd name="connsiteX5" fmla="*/ 0 w 1076274"/>
                  <a:gd name="connsiteY5" fmla="*/ 3236034 h 3236034"/>
                  <a:gd name="connsiteX6" fmla="*/ 0 w 1076274"/>
                  <a:gd name="connsiteY6" fmla="*/ 886926 h 3236034"/>
                  <a:gd name="connsiteX7" fmla="*/ 397829 w 1076274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84929"/>
                  <a:gd name="connsiteY0" fmla="*/ 0 h 3236034"/>
                  <a:gd name="connsiteX1" fmla="*/ 930312 w 1184929"/>
                  <a:gd name="connsiteY1" fmla="*/ 1142108 h 3236034"/>
                  <a:gd name="connsiteX2" fmla="*/ 792088 w 1184929"/>
                  <a:gd name="connsiteY2" fmla="*/ 3236034 h 3236034"/>
                  <a:gd name="connsiteX3" fmla="*/ 792088 w 1184929"/>
                  <a:gd name="connsiteY3" fmla="*/ 3236034 h 3236034"/>
                  <a:gd name="connsiteX4" fmla="*/ 0 w 1184929"/>
                  <a:gd name="connsiteY4" fmla="*/ 3236034 h 3236034"/>
                  <a:gd name="connsiteX5" fmla="*/ 0 w 1184929"/>
                  <a:gd name="connsiteY5" fmla="*/ 3236034 h 3236034"/>
                  <a:gd name="connsiteX6" fmla="*/ 0 w 1184929"/>
                  <a:gd name="connsiteY6" fmla="*/ 886926 h 3236034"/>
                  <a:gd name="connsiteX7" fmla="*/ 397829 w 1184929"/>
                  <a:gd name="connsiteY7" fmla="*/ 0 h 3236034"/>
                  <a:gd name="connsiteX0" fmla="*/ 397829 w 1111112"/>
                  <a:gd name="connsiteY0" fmla="*/ 0 h 3236034"/>
                  <a:gd name="connsiteX1" fmla="*/ 930312 w 1111112"/>
                  <a:gd name="connsiteY1" fmla="*/ 1142108 h 3236034"/>
                  <a:gd name="connsiteX2" fmla="*/ 792088 w 1111112"/>
                  <a:gd name="connsiteY2" fmla="*/ 3236034 h 3236034"/>
                  <a:gd name="connsiteX3" fmla="*/ 792088 w 1111112"/>
                  <a:gd name="connsiteY3" fmla="*/ 3236034 h 3236034"/>
                  <a:gd name="connsiteX4" fmla="*/ 0 w 1111112"/>
                  <a:gd name="connsiteY4" fmla="*/ 3236034 h 3236034"/>
                  <a:gd name="connsiteX5" fmla="*/ 0 w 1111112"/>
                  <a:gd name="connsiteY5" fmla="*/ 3236034 h 3236034"/>
                  <a:gd name="connsiteX6" fmla="*/ 0 w 1111112"/>
                  <a:gd name="connsiteY6" fmla="*/ 886926 h 3236034"/>
                  <a:gd name="connsiteX7" fmla="*/ 397829 w 1111112"/>
                  <a:gd name="connsiteY7" fmla="*/ 0 h 3236034"/>
                  <a:gd name="connsiteX0" fmla="*/ 397829 w 1154440"/>
                  <a:gd name="connsiteY0" fmla="*/ 0 h 3236034"/>
                  <a:gd name="connsiteX1" fmla="*/ 930312 w 1154440"/>
                  <a:gd name="connsiteY1" fmla="*/ 1142108 h 3236034"/>
                  <a:gd name="connsiteX2" fmla="*/ 792088 w 1154440"/>
                  <a:gd name="connsiteY2" fmla="*/ 3236034 h 3236034"/>
                  <a:gd name="connsiteX3" fmla="*/ 792088 w 1154440"/>
                  <a:gd name="connsiteY3" fmla="*/ 3236034 h 3236034"/>
                  <a:gd name="connsiteX4" fmla="*/ 0 w 1154440"/>
                  <a:gd name="connsiteY4" fmla="*/ 3236034 h 3236034"/>
                  <a:gd name="connsiteX5" fmla="*/ 0 w 1154440"/>
                  <a:gd name="connsiteY5" fmla="*/ 3236034 h 3236034"/>
                  <a:gd name="connsiteX6" fmla="*/ 0 w 1154440"/>
                  <a:gd name="connsiteY6" fmla="*/ 886926 h 3236034"/>
                  <a:gd name="connsiteX7" fmla="*/ 397829 w 1154440"/>
                  <a:gd name="connsiteY7" fmla="*/ 0 h 3236034"/>
                  <a:gd name="connsiteX0" fmla="*/ 397829 w 1154440"/>
                  <a:gd name="connsiteY0" fmla="*/ 0 h 3236034"/>
                  <a:gd name="connsiteX1" fmla="*/ 930312 w 1154440"/>
                  <a:gd name="connsiteY1" fmla="*/ 1142108 h 3236034"/>
                  <a:gd name="connsiteX2" fmla="*/ 792088 w 1154440"/>
                  <a:gd name="connsiteY2" fmla="*/ 3236034 h 3236034"/>
                  <a:gd name="connsiteX3" fmla="*/ 792088 w 1154440"/>
                  <a:gd name="connsiteY3" fmla="*/ 3236034 h 3236034"/>
                  <a:gd name="connsiteX4" fmla="*/ 0 w 1154440"/>
                  <a:gd name="connsiteY4" fmla="*/ 3236034 h 3236034"/>
                  <a:gd name="connsiteX5" fmla="*/ 0 w 1154440"/>
                  <a:gd name="connsiteY5" fmla="*/ 3236034 h 3236034"/>
                  <a:gd name="connsiteX6" fmla="*/ 0 w 1154440"/>
                  <a:gd name="connsiteY6" fmla="*/ 886926 h 3236034"/>
                  <a:gd name="connsiteX7" fmla="*/ 397829 w 1154440"/>
                  <a:gd name="connsiteY7" fmla="*/ 0 h 3236034"/>
                  <a:gd name="connsiteX0" fmla="*/ 397829 w 1154440"/>
                  <a:gd name="connsiteY0" fmla="*/ 0 h 3236034"/>
                  <a:gd name="connsiteX1" fmla="*/ 930312 w 1154440"/>
                  <a:gd name="connsiteY1" fmla="*/ 1142108 h 3236034"/>
                  <a:gd name="connsiteX2" fmla="*/ 792088 w 1154440"/>
                  <a:gd name="connsiteY2" fmla="*/ 3236034 h 3236034"/>
                  <a:gd name="connsiteX3" fmla="*/ 792088 w 1154440"/>
                  <a:gd name="connsiteY3" fmla="*/ 3236034 h 3236034"/>
                  <a:gd name="connsiteX4" fmla="*/ 0 w 1154440"/>
                  <a:gd name="connsiteY4" fmla="*/ 3236034 h 3236034"/>
                  <a:gd name="connsiteX5" fmla="*/ 0 w 1154440"/>
                  <a:gd name="connsiteY5" fmla="*/ 3236034 h 3236034"/>
                  <a:gd name="connsiteX6" fmla="*/ 0 w 1154440"/>
                  <a:gd name="connsiteY6" fmla="*/ 886926 h 3236034"/>
                  <a:gd name="connsiteX7" fmla="*/ 397829 w 1154440"/>
                  <a:gd name="connsiteY7" fmla="*/ 0 h 3236034"/>
                  <a:gd name="connsiteX0" fmla="*/ 397829 w 1151550"/>
                  <a:gd name="connsiteY0" fmla="*/ 0 h 3236034"/>
                  <a:gd name="connsiteX1" fmla="*/ 930312 w 1151550"/>
                  <a:gd name="connsiteY1" fmla="*/ 1142108 h 3236034"/>
                  <a:gd name="connsiteX2" fmla="*/ 792088 w 1151550"/>
                  <a:gd name="connsiteY2" fmla="*/ 3236034 h 3236034"/>
                  <a:gd name="connsiteX3" fmla="*/ 792088 w 1151550"/>
                  <a:gd name="connsiteY3" fmla="*/ 3236034 h 3236034"/>
                  <a:gd name="connsiteX4" fmla="*/ 0 w 1151550"/>
                  <a:gd name="connsiteY4" fmla="*/ 3236034 h 3236034"/>
                  <a:gd name="connsiteX5" fmla="*/ 0 w 1151550"/>
                  <a:gd name="connsiteY5" fmla="*/ 3236034 h 3236034"/>
                  <a:gd name="connsiteX6" fmla="*/ 0 w 1151550"/>
                  <a:gd name="connsiteY6" fmla="*/ 886926 h 3236034"/>
                  <a:gd name="connsiteX7" fmla="*/ 397829 w 1151550"/>
                  <a:gd name="connsiteY7" fmla="*/ 0 h 3236034"/>
                  <a:gd name="connsiteX0" fmla="*/ 397829 w 1081399"/>
                  <a:gd name="connsiteY0" fmla="*/ 0 h 3236034"/>
                  <a:gd name="connsiteX1" fmla="*/ 834842 w 1081399"/>
                  <a:gd name="connsiteY1" fmla="*/ 1099578 h 3236034"/>
                  <a:gd name="connsiteX2" fmla="*/ 792088 w 1081399"/>
                  <a:gd name="connsiteY2" fmla="*/ 3236034 h 3236034"/>
                  <a:gd name="connsiteX3" fmla="*/ 792088 w 1081399"/>
                  <a:gd name="connsiteY3" fmla="*/ 3236034 h 3236034"/>
                  <a:gd name="connsiteX4" fmla="*/ 0 w 1081399"/>
                  <a:gd name="connsiteY4" fmla="*/ 3236034 h 3236034"/>
                  <a:gd name="connsiteX5" fmla="*/ 0 w 1081399"/>
                  <a:gd name="connsiteY5" fmla="*/ 3236034 h 3236034"/>
                  <a:gd name="connsiteX6" fmla="*/ 0 w 1081399"/>
                  <a:gd name="connsiteY6" fmla="*/ 886926 h 3236034"/>
                  <a:gd name="connsiteX7" fmla="*/ 397829 w 1081399"/>
                  <a:gd name="connsiteY7" fmla="*/ 0 h 3236034"/>
                  <a:gd name="connsiteX0" fmla="*/ 397829 w 1024947"/>
                  <a:gd name="connsiteY0" fmla="*/ 0 h 3236034"/>
                  <a:gd name="connsiteX1" fmla="*/ 753012 w 1024947"/>
                  <a:gd name="connsiteY1" fmla="*/ 1269699 h 3236034"/>
                  <a:gd name="connsiteX2" fmla="*/ 792088 w 1024947"/>
                  <a:gd name="connsiteY2" fmla="*/ 3236034 h 3236034"/>
                  <a:gd name="connsiteX3" fmla="*/ 792088 w 1024947"/>
                  <a:gd name="connsiteY3" fmla="*/ 3236034 h 3236034"/>
                  <a:gd name="connsiteX4" fmla="*/ 0 w 1024947"/>
                  <a:gd name="connsiteY4" fmla="*/ 3236034 h 3236034"/>
                  <a:gd name="connsiteX5" fmla="*/ 0 w 1024947"/>
                  <a:gd name="connsiteY5" fmla="*/ 3236034 h 3236034"/>
                  <a:gd name="connsiteX6" fmla="*/ 0 w 1024947"/>
                  <a:gd name="connsiteY6" fmla="*/ 886926 h 3236034"/>
                  <a:gd name="connsiteX7" fmla="*/ 397829 w 1024947"/>
                  <a:gd name="connsiteY7" fmla="*/ 0 h 3236034"/>
                  <a:gd name="connsiteX0" fmla="*/ 397829 w 1024947"/>
                  <a:gd name="connsiteY0" fmla="*/ 0 h 3236034"/>
                  <a:gd name="connsiteX1" fmla="*/ 753012 w 1024947"/>
                  <a:gd name="connsiteY1" fmla="*/ 1269699 h 3236034"/>
                  <a:gd name="connsiteX2" fmla="*/ 792088 w 1024947"/>
                  <a:gd name="connsiteY2" fmla="*/ 3236034 h 3236034"/>
                  <a:gd name="connsiteX3" fmla="*/ 792088 w 1024947"/>
                  <a:gd name="connsiteY3" fmla="*/ 3236034 h 3236034"/>
                  <a:gd name="connsiteX4" fmla="*/ 0 w 1024947"/>
                  <a:gd name="connsiteY4" fmla="*/ 3236034 h 3236034"/>
                  <a:gd name="connsiteX5" fmla="*/ 0 w 1024947"/>
                  <a:gd name="connsiteY5" fmla="*/ 3236034 h 3236034"/>
                  <a:gd name="connsiteX6" fmla="*/ 0 w 1024947"/>
                  <a:gd name="connsiteY6" fmla="*/ 886926 h 3236034"/>
                  <a:gd name="connsiteX7" fmla="*/ 397829 w 1024947"/>
                  <a:gd name="connsiteY7" fmla="*/ 0 h 3236034"/>
                  <a:gd name="connsiteX0" fmla="*/ 397829 w 1043356"/>
                  <a:gd name="connsiteY0" fmla="*/ 0 h 3236034"/>
                  <a:gd name="connsiteX1" fmla="*/ 780289 w 1043356"/>
                  <a:gd name="connsiteY1" fmla="*/ 1216537 h 3236034"/>
                  <a:gd name="connsiteX2" fmla="*/ 792088 w 1043356"/>
                  <a:gd name="connsiteY2" fmla="*/ 3236034 h 3236034"/>
                  <a:gd name="connsiteX3" fmla="*/ 792088 w 1043356"/>
                  <a:gd name="connsiteY3" fmla="*/ 3236034 h 3236034"/>
                  <a:gd name="connsiteX4" fmla="*/ 0 w 1043356"/>
                  <a:gd name="connsiteY4" fmla="*/ 3236034 h 3236034"/>
                  <a:gd name="connsiteX5" fmla="*/ 0 w 1043356"/>
                  <a:gd name="connsiteY5" fmla="*/ 3236034 h 3236034"/>
                  <a:gd name="connsiteX6" fmla="*/ 0 w 1043356"/>
                  <a:gd name="connsiteY6" fmla="*/ 886926 h 3236034"/>
                  <a:gd name="connsiteX7" fmla="*/ 397829 w 1043356"/>
                  <a:gd name="connsiteY7" fmla="*/ 0 h 3236034"/>
                  <a:gd name="connsiteX0" fmla="*/ 397829 w 971742"/>
                  <a:gd name="connsiteY0" fmla="*/ 0 h 3236034"/>
                  <a:gd name="connsiteX1" fmla="*/ 780289 w 971742"/>
                  <a:gd name="connsiteY1" fmla="*/ 1216537 h 3236034"/>
                  <a:gd name="connsiteX2" fmla="*/ 792088 w 971742"/>
                  <a:gd name="connsiteY2" fmla="*/ 3236034 h 3236034"/>
                  <a:gd name="connsiteX3" fmla="*/ 792088 w 971742"/>
                  <a:gd name="connsiteY3" fmla="*/ 3236034 h 3236034"/>
                  <a:gd name="connsiteX4" fmla="*/ 0 w 971742"/>
                  <a:gd name="connsiteY4" fmla="*/ 3236034 h 3236034"/>
                  <a:gd name="connsiteX5" fmla="*/ 0 w 971742"/>
                  <a:gd name="connsiteY5" fmla="*/ 3236034 h 3236034"/>
                  <a:gd name="connsiteX6" fmla="*/ 0 w 971742"/>
                  <a:gd name="connsiteY6" fmla="*/ 886926 h 3236034"/>
                  <a:gd name="connsiteX7" fmla="*/ 397829 w 971742"/>
                  <a:gd name="connsiteY7" fmla="*/ 0 h 3236034"/>
                  <a:gd name="connsiteX0" fmla="*/ 397829 w 1007471"/>
                  <a:gd name="connsiteY0" fmla="*/ 0 h 3236034"/>
                  <a:gd name="connsiteX1" fmla="*/ 780289 w 1007471"/>
                  <a:gd name="connsiteY1" fmla="*/ 1216537 h 3236034"/>
                  <a:gd name="connsiteX2" fmla="*/ 792088 w 1007471"/>
                  <a:gd name="connsiteY2" fmla="*/ 3236034 h 3236034"/>
                  <a:gd name="connsiteX3" fmla="*/ 792088 w 1007471"/>
                  <a:gd name="connsiteY3" fmla="*/ 3236034 h 3236034"/>
                  <a:gd name="connsiteX4" fmla="*/ 0 w 1007471"/>
                  <a:gd name="connsiteY4" fmla="*/ 3236034 h 3236034"/>
                  <a:gd name="connsiteX5" fmla="*/ 0 w 1007471"/>
                  <a:gd name="connsiteY5" fmla="*/ 3236034 h 3236034"/>
                  <a:gd name="connsiteX6" fmla="*/ 0 w 1007471"/>
                  <a:gd name="connsiteY6" fmla="*/ 886926 h 3236034"/>
                  <a:gd name="connsiteX7" fmla="*/ 397829 w 1007471"/>
                  <a:gd name="connsiteY7" fmla="*/ 0 h 3236034"/>
                  <a:gd name="connsiteX0" fmla="*/ 397829 w 983631"/>
                  <a:gd name="connsiteY0" fmla="*/ 0 h 3236034"/>
                  <a:gd name="connsiteX1" fmla="*/ 780289 w 983631"/>
                  <a:gd name="connsiteY1" fmla="*/ 1216537 h 3236034"/>
                  <a:gd name="connsiteX2" fmla="*/ 792088 w 983631"/>
                  <a:gd name="connsiteY2" fmla="*/ 3236034 h 3236034"/>
                  <a:gd name="connsiteX3" fmla="*/ 792088 w 983631"/>
                  <a:gd name="connsiteY3" fmla="*/ 3236034 h 3236034"/>
                  <a:gd name="connsiteX4" fmla="*/ 0 w 983631"/>
                  <a:gd name="connsiteY4" fmla="*/ 3236034 h 3236034"/>
                  <a:gd name="connsiteX5" fmla="*/ 0 w 983631"/>
                  <a:gd name="connsiteY5" fmla="*/ 3236034 h 3236034"/>
                  <a:gd name="connsiteX6" fmla="*/ 0 w 983631"/>
                  <a:gd name="connsiteY6" fmla="*/ 886926 h 3236034"/>
                  <a:gd name="connsiteX7" fmla="*/ 397829 w 983631"/>
                  <a:gd name="connsiteY7" fmla="*/ 0 h 3236034"/>
                  <a:gd name="connsiteX0" fmla="*/ 397829 w 983630"/>
                  <a:gd name="connsiteY0" fmla="*/ 9390 h 3245424"/>
                  <a:gd name="connsiteX1" fmla="*/ 780289 w 983630"/>
                  <a:gd name="connsiteY1" fmla="*/ 1225927 h 3245424"/>
                  <a:gd name="connsiteX2" fmla="*/ 792088 w 983630"/>
                  <a:gd name="connsiteY2" fmla="*/ 3245424 h 3245424"/>
                  <a:gd name="connsiteX3" fmla="*/ 792088 w 983630"/>
                  <a:gd name="connsiteY3" fmla="*/ 3245424 h 3245424"/>
                  <a:gd name="connsiteX4" fmla="*/ 0 w 983630"/>
                  <a:gd name="connsiteY4" fmla="*/ 3245424 h 3245424"/>
                  <a:gd name="connsiteX5" fmla="*/ 0 w 983630"/>
                  <a:gd name="connsiteY5" fmla="*/ 3245424 h 3245424"/>
                  <a:gd name="connsiteX6" fmla="*/ 0 w 983630"/>
                  <a:gd name="connsiteY6" fmla="*/ 896316 h 3245424"/>
                  <a:gd name="connsiteX7" fmla="*/ 397829 w 983630"/>
                  <a:gd name="connsiteY7" fmla="*/ 9390 h 3245424"/>
                  <a:gd name="connsiteX0" fmla="*/ 397829 w 974605"/>
                  <a:gd name="connsiteY0" fmla="*/ 6357 h 3242391"/>
                  <a:gd name="connsiteX1" fmla="*/ 766650 w 974605"/>
                  <a:gd name="connsiteY1" fmla="*/ 1552503 h 3242391"/>
                  <a:gd name="connsiteX2" fmla="*/ 792088 w 974605"/>
                  <a:gd name="connsiteY2" fmla="*/ 3242391 h 3242391"/>
                  <a:gd name="connsiteX3" fmla="*/ 792088 w 974605"/>
                  <a:gd name="connsiteY3" fmla="*/ 3242391 h 3242391"/>
                  <a:gd name="connsiteX4" fmla="*/ 0 w 974605"/>
                  <a:gd name="connsiteY4" fmla="*/ 3242391 h 3242391"/>
                  <a:gd name="connsiteX5" fmla="*/ 0 w 974605"/>
                  <a:gd name="connsiteY5" fmla="*/ 3242391 h 3242391"/>
                  <a:gd name="connsiteX6" fmla="*/ 0 w 974605"/>
                  <a:gd name="connsiteY6" fmla="*/ 893283 h 3242391"/>
                  <a:gd name="connsiteX7" fmla="*/ 397829 w 974605"/>
                  <a:gd name="connsiteY7" fmla="*/ 6357 h 3242391"/>
                  <a:gd name="connsiteX0" fmla="*/ 397829 w 964009"/>
                  <a:gd name="connsiteY0" fmla="*/ 7874 h 3243908"/>
                  <a:gd name="connsiteX1" fmla="*/ 766650 w 964009"/>
                  <a:gd name="connsiteY1" fmla="*/ 1554020 h 3243908"/>
                  <a:gd name="connsiteX2" fmla="*/ 792088 w 964009"/>
                  <a:gd name="connsiteY2" fmla="*/ 3243908 h 3243908"/>
                  <a:gd name="connsiteX3" fmla="*/ 792088 w 964009"/>
                  <a:gd name="connsiteY3" fmla="*/ 3243908 h 3243908"/>
                  <a:gd name="connsiteX4" fmla="*/ 0 w 964009"/>
                  <a:gd name="connsiteY4" fmla="*/ 3243908 h 3243908"/>
                  <a:gd name="connsiteX5" fmla="*/ 0 w 964009"/>
                  <a:gd name="connsiteY5" fmla="*/ 3243908 h 3243908"/>
                  <a:gd name="connsiteX6" fmla="*/ 0 w 964009"/>
                  <a:gd name="connsiteY6" fmla="*/ 894800 h 3243908"/>
                  <a:gd name="connsiteX7" fmla="*/ 397829 w 964009"/>
                  <a:gd name="connsiteY7" fmla="*/ 7874 h 3243908"/>
                  <a:gd name="connsiteX0" fmla="*/ 397829 w 1103655"/>
                  <a:gd name="connsiteY0" fmla="*/ 5470 h 3241504"/>
                  <a:gd name="connsiteX1" fmla="*/ 1096679 w 1103655"/>
                  <a:gd name="connsiteY1" fmla="*/ 590921 h 3241504"/>
                  <a:gd name="connsiteX2" fmla="*/ 766650 w 1103655"/>
                  <a:gd name="connsiteY2" fmla="*/ 1551616 h 3241504"/>
                  <a:gd name="connsiteX3" fmla="*/ 792088 w 1103655"/>
                  <a:gd name="connsiteY3" fmla="*/ 3241504 h 3241504"/>
                  <a:gd name="connsiteX4" fmla="*/ 792088 w 1103655"/>
                  <a:gd name="connsiteY4" fmla="*/ 3241504 h 3241504"/>
                  <a:gd name="connsiteX5" fmla="*/ 0 w 1103655"/>
                  <a:gd name="connsiteY5" fmla="*/ 3241504 h 3241504"/>
                  <a:gd name="connsiteX6" fmla="*/ 0 w 1103655"/>
                  <a:gd name="connsiteY6" fmla="*/ 3241504 h 3241504"/>
                  <a:gd name="connsiteX7" fmla="*/ 0 w 1103655"/>
                  <a:gd name="connsiteY7" fmla="*/ 892396 h 3241504"/>
                  <a:gd name="connsiteX8" fmla="*/ 397829 w 1103655"/>
                  <a:gd name="connsiteY8" fmla="*/ 5470 h 3241504"/>
                  <a:gd name="connsiteX0" fmla="*/ 397829 w 1103454"/>
                  <a:gd name="connsiteY0" fmla="*/ 5470 h 3241504"/>
                  <a:gd name="connsiteX1" fmla="*/ 1096679 w 1103454"/>
                  <a:gd name="connsiteY1" fmla="*/ 590921 h 3241504"/>
                  <a:gd name="connsiteX2" fmla="*/ 754433 w 1103454"/>
                  <a:gd name="connsiteY2" fmla="*/ 1523041 h 3241504"/>
                  <a:gd name="connsiteX3" fmla="*/ 792088 w 1103454"/>
                  <a:gd name="connsiteY3" fmla="*/ 3241504 h 3241504"/>
                  <a:gd name="connsiteX4" fmla="*/ 792088 w 1103454"/>
                  <a:gd name="connsiteY4" fmla="*/ 3241504 h 3241504"/>
                  <a:gd name="connsiteX5" fmla="*/ 0 w 1103454"/>
                  <a:gd name="connsiteY5" fmla="*/ 3241504 h 3241504"/>
                  <a:gd name="connsiteX6" fmla="*/ 0 w 1103454"/>
                  <a:gd name="connsiteY6" fmla="*/ 3241504 h 3241504"/>
                  <a:gd name="connsiteX7" fmla="*/ 0 w 1103454"/>
                  <a:gd name="connsiteY7" fmla="*/ 892396 h 3241504"/>
                  <a:gd name="connsiteX8" fmla="*/ 397829 w 1103454"/>
                  <a:gd name="connsiteY8" fmla="*/ 5470 h 3241504"/>
                  <a:gd name="connsiteX0" fmla="*/ 397829 w 1103176"/>
                  <a:gd name="connsiteY0" fmla="*/ 5470 h 3241504"/>
                  <a:gd name="connsiteX1" fmla="*/ 1096679 w 1103176"/>
                  <a:gd name="connsiteY1" fmla="*/ 590921 h 3241504"/>
                  <a:gd name="connsiteX2" fmla="*/ 754433 w 1103176"/>
                  <a:gd name="connsiteY2" fmla="*/ 1523041 h 3241504"/>
                  <a:gd name="connsiteX3" fmla="*/ 792088 w 1103176"/>
                  <a:gd name="connsiteY3" fmla="*/ 3241504 h 3241504"/>
                  <a:gd name="connsiteX4" fmla="*/ 792088 w 1103176"/>
                  <a:gd name="connsiteY4" fmla="*/ 3241504 h 3241504"/>
                  <a:gd name="connsiteX5" fmla="*/ 0 w 1103176"/>
                  <a:gd name="connsiteY5" fmla="*/ 3241504 h 3241504"/>
                  <a:gd name="connsiteX6" fmla="*/ 0 w 1103176"/>
                  <a:gd name="connsiteY6" fmla="*/ 3241504 h 3241504"/>
                  <a:gd name="connsiteX7" fmla="*/ 0 w 1103176"/>
                  <a:gd name="connsiteY7" fmla="*/ 892396 h 3241504"/>
                  <a:gd name="connsiteX8" fmla="*/ 397829 w 1103176"/>
                  <a:gd name="connsiteY8" fmla="*/ 5470 h 3241504"/>
                  <a:gd name="connsiteX0" fmla="*/ 397829 w 1103176"/>
                  <a:gd name="connsiteY0" fmla="*/ 5470 h 3241504"/>
                  <a:gd name="connsiteX1" fmla="*/ 1096679 w 1103176"/>
                  <a:gd name="connsiteY1" fmla="*/ 590921 h 3241504"/>
                  <a:gd name="connsiteX2" fmla="*/ 754433 w 1103176"/>
                  <a:gd name="connsiteY2" fmla="*/ 1503991 h 3241504"/>
                  <a:gd name="connsiteX3" fmla="*/ 792088 w 1103176"/>
                  <a:gd name="connsiteY3" fmla="*/ 3241504 h 3241504"/>
                  <a:gd name="connsiteX4" fmla="*/ 792088 w 1103176"/>
                  <a:gd name="connsiteY4" fmla="*/ 3241504 h 3241504"/>
                  <a:gd name="connsiteX5" fmla="*/ 0 w 1103176"/>
                  <a:gd name="connsiteY5" fmla="*/ 3241504 h 3241504"/>
                  <a:gd name="connsiteX6" fmla="*/ 0 w 1103176"/>
                  <a:gd name="connsiteY6" fmla="*/ 3241504 h 3241504"/>
                  <a:gd name="connsiteX7" fmla="*/ 0 w 1103176"/>
                  <a:gd name="connsiteY7" fmla="*/ 892396 h 3241504"/>
                  <a:gd name="connsiteX8" fmla="*/ 397829 w 1103176"/>
                  <a:gd name="connsiteY8" fmla="*/ 5470 h 3241504"/>
                  <a:gd name="connsiteX0" fmla="*/ 397829 w 1193682"/>
                  <a:gd name="connsiteY0" fmla="*/ 5721 h 3241755"/>
                  <a:gd name="connsiteX1" fmla="*/ 1188312 w 1193682"/>
                  <a:gd name="connsiteY1" fmla="*/ 572122 h 3241755"/>
                  <a:gd name="connsiteX2" fmla="*/ 754433 w 1193682"/>
                  <a:gd name="connsiteY2" fmla="*/ 1504242 h 3241755"/>
                  <a:gd name="connsiteX3" fmla="*/ 792088 w 1193682"/>
                  <a:gd name="connsiteY3" fmla="*/ 3241755 h 3241755"/>
                  <a:gd name="connsiteX4" fmla="*/ 792088 w 1193682"/>
                  <a:gd name="connsiteY4" fmla="*/ 3241755 h 3241755"/>
                  <a:gd name="connsiteX5" fmla="*/ 0 w 1193682"/>
                  <a:gd name="connsiteY5" fmla="*/ 3241755 h 3241755"/>
                  <a:gd name="connsiteX6" fmla="*/ 0 w 1193682"/>
                  <a:gd name="connsiteY6" fmla="*/ 3241755 h 3241755"/>
                  <a:gd name="connsiteX7" fmla="*/ 0 w 1193682"/>
                  <a:gd name="connsiteY7" fmla="*/ 892647 h 3241755"/>
                  <a:gd name="connsiteX8" fmla="*/ 397829 w 1193682"/>
                  <a:gd name="connsiteY8" fmla="*/ 5721 h 3241755"/>
                  <a:gd name="connsiteX0" fmla="*/ 397829 w 1188313"/>
                  <a:gd name="connsiteY0" fmla="*/ 5721 h 3241755"/>
                  <a:gd name="connsiteX1" fmla="*/ 1188312 w 1188313"/>
                  <a:gd name="connsiteY1" fmla="*/ 572122 h 3241755"/>
                  <a:gd name="connsiteX2" fmla="*/ 754433 w 1188313"/>
                  <a:gd name="connsiteY2" fmla="*/ 1504242 h 3241755"/>
                  <a:gd name="connsiteX3" fmla="*/ 792088 w 1188313"/>
                  <a:gd name="connsiteY3" fmla="*/ 3241755 h 3241755"/>
                  <a:gd name="connsiteX4" fmla="*/ 792088 w 1188313"/>
                  <a:gd name="connsiteY4" fmla="*/ 3241755 h 3241755"/>
                  <a:gd name="connsiteX5" fmla="*/ 0 w 1188313"/>
                  <a:gd name="connsiteY5" fmla="*/ 3241755 h 3241755"/>
                  <a:gd name="connsiteX6" fmla="*/ 0 w 1188313"/>
                  <a:gd name="connsiteY6" fmla="*/ 3241755 h 3241755"/>
                  <a:gd name="connsiteX7" fmla="*/ 0 w 1188313"/>
                  <a:gd name="connsiteY7" fmla="*/ 892647 h 3241755"/>
                  <a:gd name="connsiteX8" fmla="*/ 397829 w 1188313"/>
                  <a:gd name="connsiteY8" fmla="*/ 5721 h 3241755"/>
                  <a:gd name="connsiteX0" fmla="*/ 397829 w 1200430"/>
                  <a:gd name="connsiteY0" fmla="*/ 6518 h 3242552"/>
                  <a:gd name="connsiteX1" fmla="*/ 1188312 w 1200430"/>
                  <a:gd name="connsiteY1" fmla="*/ 572919 h 3242552"/>
                  <a:gd name="connsiteX2" fmla="*/ 754433 w 1200430"/>
                  <a:gd name="connsiteY2" fmla="*/ 1505039 h 3242552"/>
                  <a:gd name="connsiteX3" fmla="*/ 792088 w 1200430"/>
                  <a:gd name="connsiteY3" fmla="*/ 3242552 h 3242552"/>
                  <a:gd name="connsiteX4" fmla="*/ 792088 w 1200430"/>
                  <a:gd name="connsiteY4" fmla="*/ 3242552 h 3242552"/>
                  <a:gd name="connsiteX5" fmla="*/ 0 w 1200430"/>
                  <a:gd name="connsiteY5" fmla="*/ 3242552 h 3242552"/>
                  <a:gd name="connsiteX6" fmla="*/ 0 w 1200430"/>
                  <a:gd name="connsiteY6" fmla="*/ 3242552 h 3242552"/>
                  <a:gd name="connsiteX7" fmla="*/ 0 w 1200430"/>
                  <a:gd name="connsiteY7" fmla="*/ 893444 h 3242552"/>
                  <a:gd name="connsiteX8" fmla="*/ 397829 w 1200430"/>
                  <a:gd name="connsiteY8" fmla="*/ 6518 h 3242552"/>
                  <a:gd name="connsiteX0" fmla="*/ 367285 w 1200000"/>
                  <a:gd name="connsiteY0" fmla="*/ 7711 h 3186595"/>
                  <a:gd name="connsiteX1" fmla="*/ 1188312 w 1200000"/>
                  <a:gd name="connsiteY1" fmla="*/ 516962 h 3186595"/>
                  <a:gd name="connsiteX2" fmla="*/ 754433 w 1200000"/>
                  <a:gd name="connsiteY2" fmla="*/ 1449082 h 3186595"/>
                  <a:gd name="connsiteX3" fmla="*/ 792088 w 1200000"/>
                  <a:gd name="connsiteY3" fmla="*/ 3186595 h 3186595"/>
                  <a:gd name="connsiteX4" fmla="*/ 792088 w 1200000"/>
                  <a:gd name="connsiteY4" fmla="*/ 3186595 h 3186595"/>
                  <a:gd name="connsiteX5" fmla="*/ 0 w 1200000"/>
                  <a:gd name="connsiteY5" fmla="*/ 3186595 h 3186595"/>
                  <a:gd name="connsiteX6" fmla="*/ 0 w 1200000"/>
                  <a:gd name="connsiteY6" fmla="*/ 3186595 h 3186595"/>
                  <a:gd name="connsiteX7" fmla="*/ 0 w 1200000"/>
                  <a:gd name="connsiteY7" fmla="*/ 837487 h 3186595"/>
                  <a:gd name="connsiteX8" fmla="*/ 367285 w 1200000"/>
                  <a:gd name="connsiteY8" fmla="*/ 7711 h 3186595"/>
                  <a:gd name="connsiteX0" fmla="*/ 367285 w 1200505"/>
                  <a:gd name="connsiteY0" fmla="*/ 1566 h 3180450"/>
                  <a:gd name="connsiteX1" fmla="*/ 1188312 w 1200505"/>
                  <a:gd name="connsiteY1" fmla="*/ 510817 h 3180450"/>
                  <a:gd name="connsiteX2" fmla="*/ 754433 w 1200505"/>
                  <a:gd name="connsiteY2" fmla="*/ 1442937 h 3180450"/>
                  <a:gd name="connsiteX3" fmla="*/ 792088 w 1200505"/>
                  <a:gd name="connsiteY3" fmla="*/ 3180450 h 3180450"/>
                  <a:gd name="connsiteX4" fmla="*/ 792088 w 1200505"/>
                  <a:gd name="connsiteY4" fmla="*/ 3180450 h 3180450"/>
                  <a:gd name="connsiteX5" fmla="*/ 0 w 1200505"/>
                  <a:gd name="connsiteY5" fmla="*/ 3180450 h 3180450"/>
                  <a:gd name="connsiteX6" fmla="*/ 0 w 1200505"/>
                  <a:gd name="connsiteY6" fmla="*/ 3180450 h 3180450"/>
                  <a:gd name="connsiteX7" fmla="*/ 0 w 1200505"/>
                  <a:gd name="connsiteY7" fmla="*/ 831342 h 3180450"/>
                  <a:gd name="connsiteX8" fmla="*/ 367285 w 1200505"/>
                  <a:gd name="connsiteY8" fmla="*/ 1566 h 3180450"/>
                  <a:gd name="connsiteX0" fmla="*/ 367858 w 1201078"/>
                  <a:gd name="connsiteY0" fmla="*/ 1566 h 3180450"/>
                  <a:gd name="connsiteX1" fmla="*/ 1188885 w 1201078"/>
                  <a:gd name="connsiteY1" fmla="*/ 510817 h 3180450"/>
                  <a:gd name="connsiteX2" fmla="*/ 755006 w 1201078"/>
                  <a:gd name="connsiteY2" fmla="*/ 1442937 h 3180450"/>
                  <a:gd name="connsiteX3" fmla="*/ 792661 w 1201078"/>
                  <a:gd name="connsiteY3" fmla="*/ 3180450 h 3180450"/>
                  <a:gd name="connsiteX4" fmla="*/ 792661 w 1201078"/>
                  <a:gd name="connsiteY4" fmla="*/ 3180450 h 3180450"/>
                  <a:gd name="connsiteX5" fmla="*/ 573 w 1201078"/>
                  <a:gd name="connsiteY5" fmla="*/ 3180450 h 3180450"/>
                  <a:gd name="connsiteX6" fmla="*/ 573 w 1201078"/>
                  <a:gd name="connsiteY6" fmla="*/ 3180450 h 3180450"/>
                  <a:gd name="connsiteX7" fmla="*/ 573 w 1201078"/>
                  <a:gd name="connsiteY7" fmla="*/ 831342 h 3180450"/>
                  <a:gd name="connsiteX8" fmla="*/ 367858 w 1201078"/>
                  <a:gd name="connsiteY8" fmla="*/ 1566 h 3180450"/>
                  <a:gd name="connsiteX0" fmla="*/ 367859 w 1249271"/>
                  <a:gd name="connsiteY0" fmla="*/ 1508 h 3180392"/>
                  <a:gd name="connsiteX1" fmla="*/ 1237757 w 1249271"/>
                  <a:gd name="connsiteY1" fmla="*/ 520284 h 3180392"/>
                  <a:gd name="connsiteX2" fmla="*/ 755007 w 1249271"/>
                  <a:gd name="connsiteY2" fmla="*/ 1442879 h 3180392"/>
                  <a:gd name="connsiteX3" fmla="*/ 792662 w 1249271"/>
                  <a:gd name="connsiteY3" fmla="*/ 3180392 h 3180392"/>
                  <a:gd name="connsiteX4" fmla="*/ 792662 w 1249271"/>
                  <a:gd name="connsiteY4" fmla="*/ 3180392 h 3180392"/>
                  <a:gd name="connsiteX5" fmla="*/ 574 w 1249271"/>
                  <a:gd name="connsiteY5" fmla="*/ 3180392 h 3180392"/>
                  <a:gd name="connsiteX6" fmla="*/ 574 w 1249271"/>
                  <a:gd name="connsiteY6" fmla="*/ 3180392 h 3180392"/>
                  <a:gd name="connsiteX7" fmla="*/ 574 w 1249271"/>
                  <a:gd name="connsiteY7" fmla="*/ 831284 h 3180392"/>
                  <a:gd name="connsiteX8" fmla="*/ 367859 w 1249271"/>
                  <a:gd name="connsiteY8" fmla="*/ 1508 h 3180392"/>
                  <a:gd name="connsiteX0" fmla="*/ 367859 w 1249271"/>
                  <a:gd name="connsiteY0" fmla="*/ 1508 h 3180392"/>
                  <a:gd name="connsiteX1" fmla="*/ 1237757 w 1249271"/>
                  <a:gd name="connsiteY1" fmla="*/ 520284 h 3180392"/>
                  <a:gd name="connsiteX2" fmla="*/ 755007 w 1249271"/>
                  <a:gd name="connsiteY2" fmla="*/ 1442879 h 3180392"/>
                  <a:gd name="connsiteX3" fmla="*/ 792662 w 1249271"/>
                  <a:gd name="connsiteY3" fmla="*/ 3180392 h 3180392"/>
                  <a:gd name="connsiteX4" fmla="*/ 792662 w 1249271"/>
                  <a:gd name="connsiteY4" fmla="*/ 3180392 h 3180392"/>
                  <a:gd name="connsiteX5" fmla="*/ 574 w 1249271"/>
                  <a:gd name="connsiteY5" fmla="*/ 3180392 h 3180392"/>
                  <a:gd name="connsiteX6" fmla="*/ 574 w 1249271"/>
                  <a:gd name="connsiteY6" fmla="*/ 3180392 h 3180392"/>
                  <a:gd name="connsiteX7" fmla="*/ 574 w 1249271"/>
                  <a:gd name="connsiteY7" fmla="*/ 831284 h 3180392"/>
                  <a:gd name="connsiteX8" fmla="*/ 367859 w 1249271"/>
                  <a:gd name="connsiteY8" fmla="*/ 1508 h 3180392"/>
                  <a:gd name="connsiteX0" fmla="*/ 367859 w 1240085"/>
                  <a:gd name="connsiteY0" fmla="*/ 1764 h 3180648"/>
                  <a:gd name="connsiteX1" fmla="*/ 1237757 w 1240085"/>
                  <a:gd name="connsiteY1" fmla="*/ 520540 h 3180648"/>
                  <a:gd name="connsiteX2" fmla="*/ 755007 w 1240085"/>
                  <a:gd name="connsiteY2" fmla="*/ 1443135 h 3180648"/>
                  <a:gd name="connsiteX3" fmla="*/ 792662 w 1240085"/>
                  <a:gd name="connsiteY3" fmla="*/ 3180648 h 3180648"/>
                  <a:gd name="connsiteX4" fmla="*/ 792662 w 1240085"/>
                  <a:gd name="connsiteY4" fmla="*/ 3180648 h 3180648"/>
                  <a:gd name="connsiteX5" fmla="*/ 574 w 1240085"/>
                  <a:gd name="connsiteY5" fmla="*/ 3180648 h 3180648"/>
                  <a:gd name="connsiteX6" fmla="*/ 574 w 1240085"/>
                  <a:gd name="connsiteY6" fmla="*/ 3180648 h 3180648"/>
                  <a:gd name="connsiteX7" fmla="*/ 574 w 1240085"/>
                  <a:gd name="connsiteY7" fmla="*/ 831540 h 3180648"/>
                  <a:gd name="connsiteX8" fmla="*/ 367859 w 1240085"/>
                  <a:gd name="connsiteY8" fmla="*/ 1764 h 3180648"/>
                  <a:gd name="connsiteX0" fmla="*/ 367859 w 1240086"/>
                  <a:gd name="connsiteY0" fmla="*/ 1764 h 3180648"/>
                  <a:gd name="connsiteX1" fmla="*/ 1237757 w 1240086"/>
                  <a:gd name="connsiteY1" fmla="*/ 520540 h 3180648"/>
                  <a:gd name="connsiteX2" fmla="*/ 755007 w 1240086"/>
                  <a:gd name="connsiteY2" fmla="*/ 1443135 h 3180648"/>
                  <a:gd name="connsiteX3" fmla="*/ 792662 w 1240086"/>
                  <a:gd name="connsiteY3" fmla="*/ 3180648 h 3180648"/>
                  <a:gd name="connsiteX4" fmla="*/ 792662 w 1240086"/>
                  <a:gd name="connsiteY4" fmla="*/ 3180648 h 3180648"/>
                  <a:gd name="connsiteX5" fmla="*/ 574 w 1240086"/>
                  <a:gd name="connsiteY5" fmla="*/ 3180648 h 3180648"/>
                  <a:gd name="connsiteX6" fmla="*/ 574 w 1240086"/>
                  <a:gd name="connsiteY6" fmla="*/ 3180648 h 3180648"/>
                  <a:gd name="connsiteX7" fmla="*/ 574 w 1240086"/>
                  <a:gd name="connsiteY7" fmla="*/ 831540 h 3180648"/>
                  <a:gd name="connsiteX8" fmla="*/ 367859 w 1240086"/>
                  <a:gd name="connsiteY8" fmla="*/ 1764 h 3180648"/>
                  <a:gd name="connsiteX0" fmla="*/ 373394 w 1239532"/>
                  <a:gd name="connsiteY0" fmla="*/ 1562 h 3209021"/>
                  <a:gd name="connsiteX1" fmla="*/ 1237184 w 1239532"/>
                  <a:gd name="connsiteY1" fmla="*/ 548913 h 3209021"/>
                  <a:gd name="connsiteX2" fmla="*/ 754434 w 1239532"/>
                  <a:gd name="connsiteY2" fmla="*/ 1471508 h 3209021"/>
                  <a:gd name="connsiteX3" fmla="*/ 792089 w 1239532"/>
                  <a:gd name="connsiteY3" fmla="*/ 3209021 h 3209021"/>
                  <a:gd name="connsiteX4" fmla="*/ 792089 w 1239532"/>
                  <a:gd name="connsiteY4" fmla="*/ 3209021 h 3209021"/>
                  <a:gd name="connsiteX5" fmla="*/ 1 w 1239532"/>
                  <a:gd name="connsiteY5" fmla="*/ 3209021 h 3209021"/>
                  <a:gd name="connsiteX6" fmla="*/ 1 w 1239532"/>
                  <a:gd name="connsiteY6" fmla="*/ 3209021 h 3209021"/>
                  <a:gd name="connsiteX7" fmla="*/ 1 w 1239532"/>
                  <a:gd name="connsiteY7" fmla="*/ 859913 h 3209021"/>
                  <a:gd name="connsiteX8" fmla="*/ 373394 w 1239532"/>
                  <a:gd name="connsiteY8" fmla="*/ 1562 h 3209021"/>
                  <a:gd name="connsiteX0" fmla="*/ 373393 w 1239758"/>
                  <a:gd name="connsiteY0" fmla="*/ 0 h 3207459"/>
                  <a:gd name="connsiteX1" fmla="*/ 1237183 w 1239758"/>
                  <a:gd name="connsiteY1" fmla="*/ 547351 h 3207459"/>
                  <a:gd name="connsiteX2" fmla="*/ 754433 w 1239758"/>
                  <a:gd name="connsiteY2" fmla="*/ 1469946 h 3207459"/>
                  <a:gd name="connsiteX3" fmla="*/ 792088 w 1239758"/>
                  <a:gd name="connsiteY3" fmla="*/ 3207459 h 3207459"/>
                  <a:gd name="connsiteX4" fmla="*/ 792088 w 1239758"/>
                  <a:gd name="connsiteY4" fmla="*/ 3207459 h 3207459"/>
                  <a:gd name="connsiteX5" fmla="*/ 0 w 1239758"/>
                  <a:gd name="connsiteY5" fmla="*/ 3207459 h 3207459"/>
                  <a:gd name="connsiteX6" fmla="*/ 0 w 1239758"/>
                  <a:gd name="connsiteY6" fmla="*/ 3207459 h 3207459"/>
                  <a:gd name="connsiteX7" fmla="*/ 0 w 1239758"/>
                  <a:gd name="connsiteY7" fmla="*/ 858351 h 3207459"/>
                  <a:gd name="connsiteX8" fmla="*/ 373393 w 1239758"/>
                  <a:gd name="connsiteY8" fmla="*/ 0 h 3207459"/>
                  <a:gd name="connsiteX0" fmla="*/ 380199 w 1246564"/>
                  <a:gd name="connsiteY0" fmla="*/ 0 h 3207459"/>
                  <a:gd name="connsiteX1" fmla="*/ 1243989 w 1246564"/>
                  <a:gd name="connsiteY1" fmla="*/ 547351 h 3207459"/>
                  <a:gd name="connsiteX2" fmla="*/ 761239 w 1246564"/>
                  <a:gd name="connsiteY2" fmla="*/ 1469946 h 3207459"/>
                  <a:gd name="connsiteX3" fmla="*/ 798894 w 1246564"/>
                  <a:gd name="connsiteY3" fmla="*/ 3207459 h 3207459"/>
                  <a:gd name="connsiteX4" fmla="*/ 798894 w 1246564"/>
                  <a:gd name="connsiteY4" fmla="*/ 3207459 h 3207459"/>
                  <a:gd name="connsiteX5" fmla="*/ 6806 w 1246564"/>
                  <a:gd name="connsiteY5" fmla="*/ 3207459 h 3207459"/>
                  <a:gd name="connsiteX6" fmla="*/ 6806 w 1246564"/>
                  <a:gd name="connsiteY6" fmla="*/ 3207459 h 3207459"/>
                  <a:gd name="connsiteX7" fmla="*/ 6806 w 1246564"/>
                  <a:gd name="connsiteY7" fmla="*/ 858351 h 3207459"/>
                  <a:gd name="connsiteX8" fmla="*/ 380199 w 1246564"/>
                  <a:gd name="connsiteY8" fmla="*/ 0 h 3207459"/>
                  <a:gd name="connsiteX0" fmla="*/ 380199 w 1246610"/>
                  <a:gd name="connsiteY0" fmla="*/ 233 h 3207692"/>
                  <a:gd name="connsiteX1" fmla="*/ 1243989 w 1246610"/>
                  <a:gd name="connsiteY1" fmla="*/ 547584 h 3207692"/>
                  <a:gd name="connsiteX2" fmla="*/ 761239 w 1246610"/>
                  <a:gd name="connsiteY2" fmla="*/ 1470179 h 3207692"/>
                  <a:gd name="connsiteX3" fmla="*/ 798894 w 1246610"/>
                  <a:gd name="connsiteY3" fmla="*/ 3207692 h 3207692"/>
                  <a:gd name="connsiteX4" fmla="*/ 798894 w 1246610"/>
                  <a:gd name="connsiteY4" fmla="*/ 3207692 h 3207692"/>
                  <a:gd name="connsiteX5" fmla="*/ 6806 w 1246610"/>
                  <a:gd name="connsiteY5" fmla="*/ 3207692 h 3207692"/>
                  <a:gd name="connsiteX6" fmla="*/ 6806 w 1246610"/>
                  <a:gd name="connsiteY6" fmla="*/ 3207692 h 3207692"/>
                  <a:gd name="connsiteX7" fmla="*/ 6806 w 1246610"/>
                  <a:gd name="connsiteY7" fmla="*/ 858584 h 3207692"/>
                  <a:gd name="connsiteX8" fmla="*/ 380199 w 1246610"/>
                  <a:gd name="connsiteY8" fmla="*/ 233 h 3207692"/>
                  <a:gd name="connsiteX0" fmla="*/ 380199 w 1301393"/>
                  <a:gd name="connsiteY0" fmla="*/ 233 h 3207692"/>
                  <a:gd name="connsiteX1" fmla="*/ 1298970 w 1301393"/>
                  <a:gd name="connsiteY1" fmla="*/ 547584 h 3207692"/>
                  <a:gd name="connsiteX2" fmla="*/ 761239 w 1301393"/>
                  <a:gd name="connsiteY2" fmla="*/ 1470179 h 3207692"/>
                  <a:gd name="connsiteX3" fmla="*/ 798894 w 1301393"/>
                  <a:gd name="connsiteY3" fmla="*/ 3207692 h 3207692"/>
                  <a:gd name="connsiteX4" fmla="*/ 798894 w 1301393"/>
                  <a:gd name="connsiteY4" fmla="*/ 3207692 h 3207692"/>
                  <a:gd name="connsiteX5" fmla="*/ 6806 w 1301393"/>
                  <a:gd name="connsiteY5" fmla="*/ 3207692 h 3207692"/>
                  <a:gd name="connsiteX6" fmla="*/ 6806 w 1301393"/>
                  <a:gd name="connsiteY6" fmla="*/ 3207692 h 3207692"/>
                  <a:gd name="connsiteX7" fmla="*/ 6806 w 1301393"/>
                  <a:gd name="connsiteY7" fmla="*/ 858584 h 3207692"/>
                  <a:gd name="connsiteX8" fmla="*/ 380199 w 1301393"/>
                  <a:gd name="connsiteY8" fmla="*/ 233 h 3207692"/>
                  <a:gd name="connsiteX0" fmla="*/ 380199 w 1301394"/>
                  <a:gd name="connsiteY0" fmla="*/ 233 h 3207692"/>
                  <a:gd name="connsiteX1" fmla="*/ 1298970 w 1301394"/>
                  <a:gd name="connsiteY1" fmla="*/ 547584 h 3207692"/>
                  <a:gd name="connsiteX2" fmla="*/ 761239 w 1301394"/>
                  <a:gd name="connsiteY2" fmla="*/ 1470179 h 3207692"/>
                  <a:gd name="connsiteX3" fmla="*/ 798894 w 1301394"/>
                  <a:gd name="connsiteY3" fmla="*/ 3207692 h 3207692"/>
                  <a:gd name="connsiteX4" fmla="*/ 798894 w 1301394"/>
                  <a:gd name="connsiteY4" fmla="*/ 3207692 h 3207692"/>
                  <a:gd name="connsiteX5" fmla="*/ 6806 w 1301394"/>
                  <a:gd name="connsiteY5" fmla="*/ 3207692 h 3207692"/>
                  <a:gd name="connsiteX6" fmla="*/ 6806 w 1301394"/>
                  <a:gd name="connsiteY6" fmla="*/ 3207692 h 3207692"/>
                  <a:gd name="connsiteX7" fmla="*/ 6806 w 1301394"/>
                  <a:gd name="connsiteY7" fmla="*/ 858584 h 3207692"/>
                  <a:gd name="connsiteX8" fmla="*/ 380199 w 1301394"/>
                  <a:gd name="connsiteY8" fmla="*/ 233 h 3207692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658146 w 1319958"/>
                  <a:gd name="connsiteY0" fmla="*/ 211 h 3207670"/>
                  <a:gd name="connsiteX1" fmla="*/ 1292164 w 1319958"/>
                  <a:gd name="connsiteY1" fmla="*/ 547562 h 3207670"/>
                  <a:gd name="connsiteX2" fmla="*/ 754433 w 1319958"/>
                  <a:gd name="connsiteY2" fmla="*/ 1470157 h 3207670"/>
                  <a:gd name="connsiteX3" fmla="*/ 792088 w 1319958"/>
                  <a:gd name="connsiteY3" fmla="*/ 3207670 h 3207670"/>
                  <a:gd name="connsiteX4" fmla="*/ 792088 w 1319958"/>
                  <a:gd name="connsiteY4" fmla="*/ 3207670 h 3207670"/>
                  <a:gd name="connsiteX5" fmla="*/ 0 w 1319958"/>
                  <a:gd name="connsiteY5" fmla="*/ 3207670 h 3207670"/>
                  <a:gd name="connsiteX6" fmla="*/ 0 w 1319958"/>
                  <a:gd name="connsiteY6" fmla="*/ 3207670 h 3207670"/>
                  <a:gd name="connsiteX7" fmla="*/ 0 w 1319958"/>
                  <a:gd name="connsiteY7" fmla="*/ 858562 h 3207670"/>
                  <a:gd name="connsiteX8" fmla="*/ 658146 w 1319958"/>
                  <a:gd name="connsiteY8" fmla="*/ 211 h 3207670"/>
                  <a:gd name="connsiteX0" fmla="*/ 786963 w 1326878"/>
                  <a:gd name="connsiteY0" fmla="*/ 205 h 3212949"/>
                  <a:gd name="connsiteX1" fmla="*/ 1292164 w 1326878"/>
                  <a:gd name="connsiteY1" fmla="*/ 552841 h 3212949"/>
                  <a:gd name="connsiteX2" fmla="*/ 754433 w 1326878"/>
                  <a:gd name="connsiteY2" fmla="*/ 1475436 h 3212949"/>
                  <a:gd name="connsiteX3" fmla="*/ 792088 w 1326878"/>
                  <a:gd name="connsiteY3" fmla="*/ 3212949 h 3212949"/>
                  <a:gd name="connsiteX4" fmla="*/ 792088 w 1326878"/>
                  <a:gd name="connsiteY4" fmla="*/ 3212949 h 3212949"/>
                  <a:gd name="connsiteX5" fmla="*/ 0 w 1326878"/>
                  <a:gd name="connsiteY5" fmla="*/ 3212949 h 3212949"/>
                  <a:gd name="connsiteX6" fmla="*/ 0 w 1326878"/>
                  <a:gd name="connsiteY6" fmla="*/ 3212949 h 3212949"/>
                  <a:gd name="connsiteX7" fmla="*/ 0 w 1326878"/>
                  <a:gd name="connsiteY7" fmla="*/ 863841 h 3212949"/>
                  <a:gd name="connsiteX8" fmla="*/ 786963 w 1326878"/>
                  <a:gd name="connsiteY8" fmla="*/ 205 h 3212949"/>
                  <a:gd name="connsiteX0" fmla="*/ 786963 w 1279105"/>
                  <a:gd name="connsiteY0" fmla="*/ 234 h 3212978"/>
                  <a:gd name="connsiteX1" fmla="*/ 1240608 w 1279105"/>
                  <a:gd name="connsiteY1" fmla="*/ 522725 h 3212978"/>
                  <a:gd name="connsiteX2" fmla="*/ 754433 w 1279105"/>
                  <a:gd name="connsiteY2" fmla="*/ 1475465 h 3212978"/>
                  <a:gd name="connsiteX3" fmla="*/ 792088 w 1279105"/>
                  <a:gd name="connsiteY3" fmla="*/ 3212978 h 3212978"/>
                  <a:gd name="connsiteX4" fmla="*/ 792088 w 1279105"/>
                  <a:gd name="connsiteY4" fmla="*/ 3212978 h 3212978"/>
                  <a:gd name="connsiteX5" fmla="*/ 0 w 1279105"/>
                  <a:gd name="connsiteY5" fmla="*/ 3212978 h 3212978"/>
                  <a:gd name="connsiteX6" fmla="*/ 0 w 1279105"/>
                  <a:gd name="connsiteY6" fmla="*/ 3212978 h 3212978"/>
                  <a:gd name="connsiteX7" fmla="*/ 0 w 1279105"/>
                  <a:gd name="connsiteY7" fmla="*/ 863870 h 3212978"/>
                  <a:gd name="connsiteX8" fmla="*/ 786963 w 1279105"/>
                  <a:gd name="connsiteY8" fmla="*/ 234 h 3212978"/>
                  <a:gd name="connsiteX0" fmla="*/ 786963 w 1232192"/>
                  <a:gd name="connsiteY0" fmla="*/ 272 h 3213016"/>
                  <a:gd name="connsiteX1" fmla="*/ 1189052 w 1232192"/>
                  <a:gd name="connsiteY1" fmla="*/ 492618 h 3213016"/>
                  <a:gd name="connsiteX2" fmla="*/ 754433 w 1232192"/>
                  <a:gd name="connsiteY2" fmla="*/ 1475503 h 3213016"/>
                  <a:gd name="connsiteX3" fmla="*/ 792088 w 1232192"/>
                  <a:gd name="connsiteY3" fmla="*/ 3213016 h 3213016"/>
                  <a:gd name="connsiteX4" fmla="*/ 792088 w 1232192"/>
                  <a:gd name="connsiteY4" fmla="*/ 3213016 h 3213016"/>
                  <a:gd name="connsiteX5" fmla="*/ 0 w 1232192"/>
                  <a:gd name="connsiteY5" fmla="*/ 3213016 h 3213016"/>
                  <a:gd name="connsiteX6" fmla="*/ 0 w 1232192"/>
                  <a:gd name="connsiteY6" fmla="*/ 3213016 h 3213016"/>
                  <a:gd name="connsiteX7" fmla="*/ 0 w 1232192"/>
                  <a:gd name="connsiteY7" fmla="*/ 863908 h 3213016"/>
                  <a:gd name="connsiteX8" fmla="*/ 786963 w 1232192"/>
                  <a:gd name="connsiteY8" fmla="*/ 272 h 3213016"/>
                  <a:gd name="connsiteX0" fmla="*/ 883632 w 1244333"/>
                  <a:gd name="connsiteY0" fmla="*/ 288 h 3202984"/>
                  <a:gd name="connsiteX1" fmla="*/ 1189052 w 1244333"/>
                  <a:gd name="connsiteY1" fmla="*/ 482586 h 3202984"/>
                  <a:gd name="connsiteX2" fmla="*/ 754433 w 1244333"/>
                  <a:gd name="connsiteY2" fmla="*/ 1465471 h 3202984"/>
                  <a:gd name="connsiteX3" fmla="*/ 792088 w 1244333"/>
                  <a:gd name="connsiteY3" fmla="*/ 3202984 h 3202984"/>
                  <a:gd name="connsiteX4" fmla="*/ 792088 w 1244333"/>
                  <a:gd name="connsiteY4" fmla="*/ 3202984 h 3202984"/>
                  <a:gd name="connsiteX5" fmla="*/ 0 w 1244333"/>
                  <a:gd name="connsiteY5" fmla="*/ 3202984 h 3202984"/>
                  <a:gd name="connsiteX6" fmla="*/ 0 w 1244333"/>
                  <a:gd name="connsiteY6" fmla="*/ 3202984 h 3202984"/>
                  <a:gd name="connsiteX7" fmla="*/ 0 w 1244333"/>
                  <a:gd name="connsiteY7" fmla="*/ 853876 h 3202984"/>
                  <a:gd name="connsiteX8" fmla="*/ 883632 w 1244333"/>
                  <a:gd name="connsiteY8" fmla="*/ 288 h 3202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44333" h="3202984">
                    <a:moveTo>
                      <a:pt x="883632" y="288"/>
                    </a:moveTo>
                    <a:cubicBezTo>
                      <a:pt x="1159064" y="-7889"/>
                      <a:pt x="1341397" y="158219"/>
                      <a:pt x="1189052" y="482586"/>
                    </a:cubicBezTo>
                    <a:cubicBezTo>
                      <a:pt x="975620" y="911727"/>
                      <a:pt x="739017" y="984814"/>
                      <a:pt x="754433" y="1465471"/>
                    </a:cubicBezTo>
                    <a:cubicBezTo>
                      <a:pt x="763047" y="1992441"/>
                      <a:pt x="773014" y="2384949"/>
                      <a:pt x="792088" y="3202984"/>
                    </a:cubicBezTo>
                    <a:lnTo>
                      <a:pt x="792088" y="3202984"/>
                    </a:lnTo>
                    <a:lnTo>
                      <a:pt x="0" y="3202984"/>
                    </a:lnTo>
                    <a:lnTo>
                      <a:pt x="0" y="3202984"/>
                    </a:lnTo>
                    <a:lnTo>
                      <a:pt x="0" y="853876"/>
                    </a:lnTo>
                    <a:cubicBezTo>
                      <a:pt x="19874" y="235997"/>
                      <a:pt x="377849" y="5161"/>
                      <a:pt x="883632" y="28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9" name="Round Same Side Corner Rectangle 8">
                <a:extLst>
                  <a:ext uri="{FF2B5EF4-FFF2-40B4-BE49-F238E27FC236}">
                    <a16:creationId xmlns:a16="http://schemas.microsoft.com/office/drawing/2014/main" id="{5B8FDD20-971F-448A-9261-341BB1276222}"/>
                  </a:ext>
                </a:extLst>
              </p:cNvPr>
              <p:cNvSpPr/>
              <p:nvPr/>
            </p:nvSpPr>
            <p:spPr>
              <a:xfrm rot="10800000">
                <a:off x="4958576" y="2197645"/>
                <a:ext cx="1601768" cy="3212297"/>
              </a:xfrm>
              <a:custGeom>
                <a:avLst/>
                <a:gdLst>
                  <a:gd name="connsiteX0" fmla="*/ 306000 w 612000"/>
                  <a:gd name="connsiteY0" fmla="*/ 0 h 2817001"/>
                  <a:gd name="connsiteX1" fmla="*/ 306000 w 612000"/>
                  <a:gd name="connsiteY1" fmla="*/ 0 h 2817001"/>
                  <a:gd name="connsiteX2" fmla="*/ 612000 w 612000"/>
                  <a:gd name="connsiteY2" fmla="*/ 306000 h 2817001"/>
                  <a:gd name="connsiteX3" fmla="*/ 612000 w 612000"/>
                  <a:gd name="connsiteY3" fmla="*/ 2817001 h 2817001"/>
                  <a:gd name="connsiteX4" fmla="*/ 612000 w 612000"/>
                  <a:gd name="connsiteY4" fmla="*/ 2817001 h 2817001"/>
                  <a:gd name="connsiteX5" fmla="*/ 0 w 612000"/>
                  <a:gd name="connsiteY5" fmla="*/ 2817001 h 2817001"/>
                  <a:gd name="connsiteX6" fmla="*/ 0 w 612000"/>
                  <a:gd name="connsiteY6" fmla="*/ 2817001 h 2817001"/>
                  <a:gd name="connsiteX7" fmla="*/ 0 w 612000"/>
                  <a:gd name="connsiteY7" fmla="*/ 306000 h 2817001"/>
                  <a:gd name="connsiteX8" fmla="*/ 306000 w 612000"/>
                  <a:gd name="connsiteY8" fmla="*/ 0 h 2817001"/>
                  <a:gd name="connsiteX0" fmla="*/ 25563 w 1192801"/>
                  <a:gd name="connsiteY0" fmla="*/ 0 h 3231671"/>
                  <a:gd name="connsiteX1" fmla="*/ 886801 w 1192801"/>
                  <a:gd name="connsiteY1" fmla="*/ 414670 h 3231671"/>
                  <a:gd name="connsiteX2" fmla="*/ 1192801 w 1192801"/>
                  <a:gd name="connsiteY2" fmla="*/ 720670 h 3231671"/>
                  <a:gd name="connsiteX3" fmla="*/ 1192801 w 1192801"/>
                  <a:gd name="connsiteY3" fmla="*/ 3231671 h 3231671"/>
                  <a:gd name="connsiteX4" fmla="*/ 1192801 w 1192801"/>
                  <a:gd name="connsiteY4" fmla="*/ 3231671 h 3231671"/>
                  <a:gd name="connsiteX5" fmla="*/ 580801 w 1192801"/>
                  <a:gd name="connsiteY5" fmla="*/ 3231671 h 3231671"/>
                  <a:gd name="connsiteX6" fmla="*/ 580801 w 1192801"/>
                  <a:gd name="connsiteY6" fmla="*/ 3231671 h 3231671"/>
                  <a:gd name="connsiteX7" fmla="*/ 580801 w 1192801"/>
                  <a:gd name="connsiteY7" fmla="*/ 720670 h 3231671"/>
                  <a:gd name="connsiteX8" fmla="*/ 25563 w 1192801"/>
                  <a:gd name="connsiteY8" fmla="*/ 0 h 3231671"/>
                  <a:gd name="connsiteX0" fmla="*/ 25563 w 1192801"/>
                  <a:gd name="connsiteY0" fmla="*/ 0 h 3231671"/>
                  <a:gd name="connsiteX1" fmla="*/ 1192801 w 1192801"/>
                  <a:gd name="connsiteY1" fmla="*/ 720670 h 3231671"/>
                  <a:gd name="connsiteX2" fmla="*/ 1192801 w 1192801"/>
                  <a:gd name="connsiteY2" fmla="*/ 3231671 h 3231671"/>
                  <a:gd name="connsiteX3" fmla="*/ 1192801 w 1192801"/>
                  <a:gd name="connsiteY3" fmla="*/ 3231671 h 3231671"/>
                  <a:gd name="connsiteX4" fmla="*/ 580801 w 1192801"/>
                  <a:gd name="connsiteY4" fmla="*/ 3231671 h 3231671"/>
                  <a:gd name="connsiteX5" fmla="*/ 580801 w 1192801"/>
                  <a:gd name="connsiteY5" fmla="*/ 3231671 h 3231671"/>
                  <a:gd name="connsiteX6" fmla="*/ 580801 w 1192801"/>
                  <a:gd name="connsiteY6" fmla="*/ 720670 h 3231671"/>
                  <a:gd name="connsiteX7" fmla="*/ 25563 w 1192801"/>
                  <a:gd name="connsiteY7" fmla="*/ 0 h 3231671"/>
                  <a:gd name="connsiteX0" fmla="*/ 30147 w 1197385"/>
                  <a:gd name="connsiteY0" fmla="*/ 0 h 3231671"/>
                  <a:gd name="connsiteX1" fmla="*/ 1197385 w 1197385"/>
                  <a:gd name="connsiteY1" fmla="*/ 720670 h 3231671"/>
                  <a:gd name="connsiteX2" fmla="*/ 1197385 w 1197385"/>
                  <a:gd name="connsiteY2" fmla="*/ 3231671 h 3231671"/>
                  <a:gd name="connsiteX3" fmla="*/ 1197385 w 1197385"/>
                  <a:gd name="connsiteY3" fmla="*/ 3231671 h 3231671"/>
                  <a:gd name="connsiteX4" fmla="*/ 585385 w 1197385"/>
                  <a:gd name="connsiteY4" fmla="*/ 3231671 h 3231671"/>
                  <a:gd name="connsiteX5" fmla="*/ 585385 w 1197385"/>
                  <a:gd name="connsiteY5" fmla="*/ 3231671 h 3231671"/>
                  <a:gd name="connsiteX6" fmla="*/ 457794 w 1197385"/>
                  <a:gd name="connsiteY6" fmla="*/ 1018382 h 3231671"/>
                  <a:gd name="connsiteX7" fmla="*/ 30147 w 1197385"/>
                  <a:gd name="connsiteY7" fmla="*/ 0 h 3231671"/>
                  <a:gd name="connsiteX0" fmla="*/ 311465 w 1478703"/>
                  <a:gd name="connsiteY0" fmla="*/ 1443 h 3233114"/>
                  <a:gd name="connsiteX1" fmla="*/ 1478703 w 1478703"/>
                  <a:gd name="connsiteY1" fmla="*/ 722113 h 3233114"/>
                  <a:gd name="connsiteX2" fmla="*/ 1478703 w 1478703"/>
                  <a:gd name="connsiteY2" fmla="*/ 3233114 h 3233114"/>
                  <a:gd name="connsiteX3" fmla="*/ 1478703 w 1478703"/>
                  <a:gd name="connsiteY3" fmla="*/ 3233114 h 3233114"/>
                  <a:gd name="connsiteX4" fmla="*/ 866703 w 1478703"/>
                  <a:gd name="connsiteY4" fmla="*/ 3233114 h 3233114"/>
                  <a:gd name="connsiteX5" fmla="*/ 866703 w 1478703"/>
                  <a:gd name="connsiteY5" fmla="*/ 3233114 h 3233114"/>
                  <a:gd name="connsiteX6" fmla="*/ 739112 w 1478703"/>
                  <a:gd name="connsiteY6" fmla="*/ 1019825 h 3233114"/>
                  <a:gd name="connsiteX7" fmla="*/ 15213 w 1478703"/>
                  <a:gd name="connsiteY7" fmla="*/ 1379751 h 3233114"/>
                  <a:gd name="connsiteX8" fmla="*/ 311465 w 1478703"/>
                  <a:gd name="connsiteY8" fmla="*/ 1443 h 3233114"/>
                  <a:gd name="connsiteX0" fmla="*/ 188447 w 1355685"/>
                  <a:gd name="connsiteY0" fmla="*/ 1409 h 3233080"/>
                  <a:gd name="connsiteX1" fmla="*/ 1355685 w 1355685"/>
                  <a:gd name="connsiteY1" fmla="*/ 722079 h 3233080"/>
                  <a:gd name="connsiteX2" fmla="*/ 1355685 w 1355685"/>
                  <a:gd name="connsiteY2" fmla="*/ 3233080 h 3233080"/>
                  <a:gd name="connsiteX3" fmla="*/ 1355685 w 1355685"/>
                  <a:gd name="connsiteY3" fmla="*/ 3233080 h 3233080"/>
                  <a:gd name="connsiteX4" fmla="*/ 743685 w 1355685"/>
                  <a:gd name="connsiteY4" fmla="*/ 3233080 h 3233080"/>
                  <a:gd name="connsiteX5" fmla="*/ 743685 w 1355685"/>
                  <a:gd name="connsiteY5" fmla="*/ 3233080 h 3233080"/>
                  <a:gd name="connsiteX6" fmla="*/ 616094 w 1355685"/>
                  <a:gd name="connsiteY6" fmla="*/ 1019791 h 3233080"/>
                  <a:gd name="connsiteX7" fmla="*/ 30418 w 1355685"/>
                  <a:gd name="connsiteY7" fmla="*/ 1411615 h 3233080"/>
                  <a:gd name="connsiteX8" fmla="*/ 188447 w 1355685"/>
                  <a:gd name="connsiteY8" fmla="*/ 1409 h 3233080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476676 w 1572369"/>
                  <a:gd name="connsiteY1" fmla="*/ 935315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476676 w 1572369"/>
                  <a:gd name="connsiteY1" fmla="*/ 935315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54087 w 1557530"/>
                  <a:gd name="connsiteY0" fmla="*/ 2221 h 3138199"/>
                  <a:gd name="connsiteX1" fmla="*/ 1461837 w 1557530"/>
                  <a:gd name="connsiteY1" fmla="*/ 839849 h 3138199"/>
                  <a:gd name="connsiteX2" fmla="*/ 1557530 w 1557530"/>
                  <a:gd name="connsiteY2" fmla="*/ 3138199 h 3138199"/>
                  <a:gd name="connsiteX3" fmla="*/ 1557530 w 1557530"/>
                  <a:gd name="connsiteY3" fmla="*/ 3138199 h 3138199"/>
                  <a:gd name="connsiteX4" fmla="*/ 945530 w 1557530"/>
                  <a:gd name="connsiteY4" fmla="*/ 3138199 h 3138199"/>
                  <a:gd name="connsiteX5" fmla="*/ 945530 w 1557530"/>
                  <a:gd name="connsiteY5" fmla="*/ 3138199 h 3138199"/>
                  <a:gd name="connsiteX6" fmla="*/ 817939 w 1557530"/>
                  <a:gd name="connsiteY6" fmla="*/ 924910 h 3138199"/>
                  <a:gd name="connsiteX7" fmla="*/ 232263 w 1557530"/>
                  <a:gd name="connsiteY7" fmla="*/ 1316734 h 3138199"/>
                  <a:gd name="connsiteX8" fmla="*/ 454087 w 1557530"/>
                  <a:gd name="connsiteY8" fmla="*/ 2221 h 3138199"/>
                  <a:gd name="connsiteX0" fmla="*/ 458217 w 1561660"/>
                  <a:gd name="connsiteY0" fmla="*/ 54 h 3136032"/>
                  <a:gd name="connsiteX1" fmla="*/ 1465967 w 1561660"/>
                  <a:gd name="connsiteY1" fmla="*/ 837682 h 3136032"/>
                  <a:gd name="connsiteX2" fmla="*/ 1561660 w 1561660"/>
                  <a:gd name="connsiteY2" fmla="*/ 3136032 h 3136032"/>
                  <a:gd name="connsiteX3" fmla="*/ 1561660 w 1561660"/>
                  <a:gd name="connsiteY3" fmla="*/ 3136032 h 3136032"/>
                  <a:gd name="connsiteX4" fmla="*/ 949660 w 1561660"/>
                  <a:gd name="connsiteY4" fmla="*/ 3136032 h 3136032"/>
                  <a:gd name="connsiteX5" fmla="*/ 949660 w 1561660"/>
                  <a:gd name="connsiteY5" fmla="*/ 3136032 h 3136032"/>
                  <a:gd name="connsiteX6" fmla="*/ 822069 w 1561660"/>
                  <a:gd name="connsiteY6" fmla="*/ 922743 h 3136032"/>
                  <a:gd name="connsiteX7" fmla="*/ 236393 w 1561660"/>
                  <a:gd name="connsiteY7" fmla="*/ 1314567 h 3136032"/>
                  <a:gd name="connsiteX8" fmla="*/ 458217 w 1561660"/>
                  <a:gd name="connsiteY8" fmla="*/ 54 h 3136032"/>
                  <a:gd name="connsiteX0" fmla="*/ 458217 w 1561660"/>
                  <a:gd name="connsiteY0" fmla="*/ 53790 h 3189768"/>
                  <a:gd name="connsiteX1" fmla="*/ 1465967 w 1561660"/>
                  <a:gd name="connsiteY1" fmla="*/ 891418 h 3189768"/>
                  <a:gd name="connsiteX2" fmla="*/ 1561660 w 1561660"/>
                  <a:gd name="connsiteY2" fmla="*/ 3189768 h 3189768"/>
                  <a:gd name="connsiteX3" fmla="*/ 1561660 w 1561660"/>
                  <a:gd name="connsiteY3" fmla="*/ 3189768 h 3189768"/>
                  <a:gd name="connsiteX4" fmla="*/ 949660 w 1561660"/>
                  <a:gd name="connsiteY4" fmla="*/ 3189768 h 3189768"/>
                  <a:gd name="connsiteX5" fmla="*/ 949660 w 1561660"/>
                  <a:gd name="connsiteY5" fmla="*/ 3189768 h 3189768"/>
                  <a:gd name="connsiteX6" fmla="*/ 822069 w 1561660"/>
                  <a:gd name="connsiteY6" fmla="*/ 976479 h 3189768"/>
                  <a:gd name="connsiteX7" fmla="*/ 236393 w 1561660"/>
                  <a:gd name="connsiteY7" fmla="*/ 1368303 h 3189768"/>
                  <a:gd name="connsiteX8" fmla="*/ 458217 w 1561660"/>
                  <a:gd name="connsiteY8" fmla="*/ 53790 h 3189768"/>
                  <a:gd name="connsiteX0" fmla="*/ 473561 w 1577004"/>
                  <a:gd name="connsiteY0" fmla="*/ 53790 h 3189768"/>
                  <a:gd name="connsiteX1" fmla="*/ 1481311 w 1577004"/>
                  <a:gd name="connsiteY1" fmla="*/ 891418 h 3189768"/>
                  <a:gd name="connsiteX2" fmla="*/ 1577004 w 1577004"/>
                  <a:gd name="connsiteY2" fmla="*/ 3189768 h 3189768"/>
                  <a:gd name="connsiteX3" fmla="*/ 1577004 w 1577004"/>
                  <a:gd name="connsiteY3" fmla="*/ 3189768 h 3189768"/>
                  <a:gd name="connsiteX4" fmla="*/ 965004 w 1577004"/>
                  <a:gd name="connsiteY4" fmla="*/ 3189768 h 3189768"/>
                  <a:gd name="connsiteX5" fmla="*/ 965004 w 1577004"/>
                  <a:gd name="connsiteY5" fmla="*/ 3189768 h 3189768"/>
                  <a:gd name="connsiteX6" fmla="*/ 837413 w 1577004"/>
                  <a:gd name="connsiteY6" fmla="*/ 976479 h 3189768"/>
                  <a:gd name="connsiteX7" fmla="*/ 251737 w 1577004"/>
                  <a:gd name="connsiteY7" fmla="*/ 1368303 h 3189768"/>
                  <a:gd name="connsiteX8" fmla="*/ 473561 w 1577004"/>
                  <a:gd name="connsiteY8" fmla="*/ 53790 h 3189768"/>
                  <a:gd name="connsiteX0" fmla="*/ 473561 w 1577004"/>
                  <a:gd name="connsiteY0" fmla="*/ 46232 h 3182210"/>
                  <a:gd name="connsiteX1" fmla="*/ 1481311 w 1577004"/>
                  <a:gd name="connsiteY1" fmla="*/ 883860 h 3182210"/>
                  <a:gd name="connsiteX2" fmla="*/ 1577004 w 1577004"/>
                  <a:gd name="connsiteY2" fmla="*/ 3182210 h 3182210"/>
                  <a:gd name="connsiteX3" fmla="*/ 1577004 w 1577004"/>
                  <a:gd name="connsiteY3" fmla="*/ 3182210 h 3182210"/>
                  <a:gd name="connsiteX4" fmla="*/ 965004 w 1577004"/>
                  <a:gd name="connsiteY4" fmla="*/ 3182210 h 3182210"/>
                  <a:gd name="connsiteX5" fmla="*/ 965004 w 1577004"/>
                  <a:gd name="connsiteY5" fmla="*/ 3182210 h 3182210"/>
                  <a:gd name="connsiteX6" fmla="*/ 837413 w 1577004"/>
                  <a:gd name="connsiteY6" fmla="*/ 968921 h 3182210"/>
                  <a:gd name="connsiteX7" fmla="*/ 251737 w 1577004"/>
                  <a:gd name="connsiteY7" fmla="*/ 1360745 h 3182210"/>
                  <a:gd name="connsiteX8" fmla="*/ 473561 w 1577004"/>
                  <a:gd name="connsiteY8" fmla="*/ 46232 h 3182210"/>
                  <a:gd name="connsiteX0" fmla="*/ 473561 w 1577004"/>
                  <a:gd name="connsiteY0" fmla="*/ 77283 h 3213261"/>
                  <a:gd name="connsiteX1" fmla="*/ 1336258 w 1577004"/>
                  <a:gd name="connsiteY1" fmla="*/ 232848 h 3213261"/>
                  <a:gd name="connsiteX2" fmla="*/ 1481311 w 1577004"/>
                  <a:gd name="connsiteY2" fmla="*/ 914911 h 3213261"/>
                  <a:gd name="connsiteX3" fmla="*/ 1577004 w 1577004"/>
                  <a:gd name="connsiteY3" fmla="*/ 3213261 h 3213261"/>
                  <a:gd name="connsiteX4" fmla="*/ 1577004 w 1577004"/>
                  <a:gd name="connsiteY4" fmla="*/ 3213261 h 3213261"/>
                  <a:gd name="connsiteX5" fmla="*/ 965004 w 1577004"/>
                  <a:gd name="connsiteY5" fmla="*/ 3213261 h 3213261"/>
                  <a:gd name="connsiteX6" fmla="*/ 965004 w 1577004"/>
                  <a:gd name="connsiteY6" fmla="*/ 3213261 h 3213261"/>
                  <a:gd name="connsiteX7" fmla="*/ 837413 w 1577004"/>
                  <a:gd name="connsiteY7" fmla="*/ 999972 h 3213261"/>
                  <a:gd name="connsiteX8" fmla="*/ 251737 w 1577004"/>
                  <a:gd name="connsiteY8" fmla="*/ 1391796 h 3213261"/>
                  <a:gd name="connsiteX9" fmla="*/ 473561 w 1577004"/>
                  <a:gd name="connsiteY9" fmla="*/ 77283 h 3213261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481311 w 1577004"/>
                  <a:gd name="connsiteY2" fmla="*/ 912817 h 3211167"/>
                  <a:gd name="connsiteX3" fmla="*/ 1577004 w 1577004"/>
                  <a:gd name="connsiteY3" fmla="*/ 3211167 h 3211167"/>
                  <a:gd name="connsiteX4" fmla="*/ 1577004 w 1577004"/>
                  <a:gd name="connsiteY4" fmla="*/ 3211167 h 3211167"/>
                  <a:gd name="connsiteX5" fmla="*/ 965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837413 w 1577004"/>
                  <a:gd name="connsiteY7" fmla="*/ 997878 h 3211167"/>
                  <a:gd name="connsiteX8" fmla="*/ 251737 w 1577004"/>
                  <a:gd name="connsiteY8" fmla="*/ 1389702 h 3211167"/>
                  <a:gd name="connsiteX9" fmla="*/ 473561 w 1577004"/>
                  <a:gd name="connsiteY9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368156 w 1577004"/>
                  <a:gd name="connsiteY2" fmla="*/ 294550 h 3211167"/>
                  <a:gd name="connsiteX3" fmla="*/ 1481311 w 1577004"/>
                  <a:gd name="connsiteY3" fmla="*/ 912817 h 3211167"/>
                  <a:gd name="connsiteX4" fmla="*/ 1577004 w 1577004"/>
                  <a:gd name="connsiteY4" fmla="*/ 3211167 h 3211167"/>
                  <a:gd name="connsiteX5" fmla="*/ 1577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965004 w 1577004"/>
                  <a:gd name="connsiteY7" fmla="*/ 3211167 h 3211167"/>
                  <a:gd name="connsiteX8" fmla="*/ 837413 w 1577004"/>
                  <a:gd name="connsiteY8" fmla="*/ 997878 h 3211167"/>
                  <a:gd name="connsiteX9" fmla="*/ 251737 w 1577004"/>
                  <a:gd name="connsiteY9" fmla="*/ 1389702 h 3211167"/>
                  <a:gd name="connsiteX10" fmla="*/ 473561 w 1577004"/>
                  <a:gd name="connsiteY10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368156 w 1577004"/>
                  <a:gd name="connsiteY2" fmla="*/ 294550 h 3211167"/>
                  <a:gd name="connsiteX3" fmla="*/ 1481311 w 1577004"/>
                  <a:gd name="connsiteY3" fmla="*/ 912817 h 3211167"/>
                  <a:gd name="connsiteX4" fmla="*/ 1577004 w 1577004"/>
                  <a:gd name="connsiteY4" fmla="*/ 3211167 h 3211167"/>
                  <a:gd name="connsiteX5" fmla="*/ 1577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965004 w 1577004"/>
                  <a:gd name="connsiteY7" fmla="*/ 3211167 h 3211167"/>
                  <a:gd name="connsiteX8" fmla="*/ 837413 w 1577004"/>
                  <a:gd name="connsiteY8" fmla="*/ 997878 h 3211167"/>
                  <a:gd name="connsiteX9" fmla="*/ 251737 w 1577004"/>
                  <a:gd name="connsiteY9" fmla="*/ 1389702 h 3211167"/>
                  <a:gd name="connsiteX10" fmla="*/ 473561 w 1577004"/>
                  <a:gd name="connsiteY10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481311 w 1577004"/>
                  <a:gd name="connsiteY2" fmla="*/ 912817 h 3211167"/>
                  <a:gd name="connsiteX3" fmla="*/ 1577004 w 1577004"/>
                  <a:gd name="connsiteY3" fmla="*/ 3211167 h 3211167"/>
                  <a:gd name="connsiteX4" fmla="*/ 1577004 w 1577004"/>
                  <a:gd name="connsiteY4" fmla="*/ 3211167 h 3211167"/>
                  <a:gd name="connsiteX5" fmla="*/ 965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837413 w 1577004"/>
                  <a:gd name="connsiteY7" fmla="*/ 997878 h 3211167"/>
                  <a:gd name="connsiteX8" fmla="*/ 251737 w 1577004"/>
                  <a:gd name="connsiteY8" fmla="*/ 1389702 h 3211167"/>
                  <a:gd name="connsiteX9" fmla="*/ 473561 w 1577004"/>
                  <a:gd name="connsiteY9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481311 w 1577004"/>
                  <a:gd name="connsiteY2" fmla="*/ 912817 h 3211167"/>
                  <a:gd name="connsiteX3" fmla="*/ 1577004 w 1577004"/>
                  <a:gd name="connsiteY3" fmla="*/ 3211167 h 3211167"/>
                  <a:gd name="connsiteX4" fmla="*/ 1577004 w 1577004"/>
                  <a:gd name="connsiteY4" fmla="*/ 3211167 h 3211167"/>
                  <a:gd name="connsiteX5" fmla="*/ 965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837413 w 1577004"/>
                  <a:gd name="connsiteY7" fmla="*/ 997878 h 3211167"/>
                  <a:gd name="connsiteX8" fmla="*/ 251737 w 1577004"/>
                  <a:gd name="connsiteY8" fmla="*/ 1389702 h 3211167"/>
                  <a:gd name="connsiteX9" fmla="*/ 473561 w 1577004"/>
                  <a:gd name="connsiteY9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481311 w 1577004"/>
                  <a:gd name="connsiteY2" fmla="*/ 912817 h 3211167"/>
                  <a:gd name="connsiteX3" fmla="*/ 1577004 w 1577004"/>
                  <a:gd name="connsiteY3" fmla="*/ 3211167 h 3211167"/>
                  <a:gd name="connsiteX4" fmla="*/ 1577004 w 1577004"/>
                  <a:gd name="connsiteY4" fmla="*/ 3211167 h 3211167"/>
                  <a:gd name="connsiteX5" fmla="*/ 965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837413 w 1577004"/>
                  <a:gd name="connsiteY7" fmla="*/ 997878 h 3211167"/>
                  <a:gd name="connsiteX8" fmla="*/ 251737 w 1577004"/>
                  <a:gd name="connsiteY8" fmla="*/ 1389702 h 3211167"/>
                  <a:gd name="connsiteX9" fmla="*/ 473561 w 1577004"/>
                  <a:gd name="connsiteY9" fmla="*/ 75189 h 3211167"/>
                  <a:gd name="connsiteX0" fmla="*/ 473561 w 1577004"/>
                  <a:gd name="connsiteY0" fmla="*/ 10211 h 3146189"/>
                  <a:gd name="connsiteX1" fmla="*/ 1481311 w 1577004"/>
                  <a:gd name="connsiteY1" fmla="*/ 847839 h 3146189"/>
                  <a:gd name="connsiteX2" fmla="*/ 1577004 w 1577004"/>
                  <a:gd name="connsiteY2" fmla="*/ 3146189 h 3146189"/>
                  <a:gd name="connsiteX3" fmla="*/ 1577004 w 1577004"/>
                  <a:gd name="connsiteY3" fmla="*/ 3146189 h 3146189"/>
                  <a:gd name="connsiteX4" fmla="*/ 965004 w 1577004"/>
                  <a:gd name="connsiteY4" fmla="*/ 3146189 h 3146189"/>
                  <a:gd name="connsiteX5" fmla="*/ 965004 w 1577004"/>
                  <a:gd name="connsiteY5" fmla="*/ 3146189 h 3146189"/>
                  <a:gd name="connsiteX6" fmla="*/ 837413 w 1577004"/>
                  <a:gd name="connsiteY6" fmla="*/ 932900 h 3146189"/>
                  <a:gd name="connsiteX7" fmla="*/ 251737 w 1577004"/>
                  <a:gd name="connsiteY7" fmla="*/ 1324724 h 3146189"/>
                  <a:gd name="connsiteX8" fmla="*/ 473561 w 1577004"/>
                  <a:gd name="connsiteY8" fmla="*/ 10211 h 3146189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77004 w 1577004"/>
                  <a:gd name="connsiteY2" fmla="*/ 3217722 h 3217722"/>
                  <a:gd name="connsiteX3" fmla="*/ 1577004 w 1577004"/>
                  <a:gd name="connsiteY3" fmla="*/ 3217722 h 3217722"/>
                  <a:gd name="connsiteX4" fmla="*/ 965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837413 w 1577004"/>
                  <a:gd name="connsiteY6" fmla="*/ 1004433 h 3217722"/>
                  <a:gd name="connsiteX7" fmla="*/ 251737 w 1577004"/>
                  <a:gd name="connsiteY7" fmla="*/ 1396257 h 3217722"/>
                  <a:gd name="connsiteX8" fmla="*/ 473561 w 1577004"/>
                  <a:gd name="connsiteY8" fmla="*/ 81744 h 3217722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77004 w 1577004"/>
                  <a:gd name="connsiteY2" fmla="*/ 3217722 h 3217722"/>
                  <a:gd name="connsiteX3" fmla="*/ 1577004 w 1577004"/>
                  <a:gd name="connsiteY3" fmla="*/ 3217722 h 3217722"/>
                  <a:gd name="connsiteX4" fmla="*/ 965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879944 w 1577004"/>
                  <a:gd name="connsiteY6" fmla="*/ 1068228 h 3217722"/>
                  <a:gd name="connsiteX7" fmla="*/ 251737 w 1577004"/>
                  <a:gd name="connsiteY7" fmla="*/ 1396257 h 3217722"/>
                  <a:gd name="connsiteX8" fmla="*/ 473561 w 1577004"/>
                  <a:gd name="connsiteY8" fmla="*/ 81744 h 3217722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77004 w 1577004"/>
                  <a:gd name="connsiteY2" fmla="*/ 3217722 h 3217722"/>
                  <a:gd name="connsiteX3" fmla="*/ 1577004 w 1577004"/>
                  <a:gd name="connsiteY3" fmla="*/ 3217722 h 3217722"/>
                  <a:gd name="connsiteX4" fmla="*/ 965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879944 w 1577004"/>
                  <a:gd name="connsiteY6" fmla="*/ 1068228 h 3217722"/>
                  <a:gd name="connsiteX7" fmla="*/ 251737 w 1577004"/>
                  <a:gd name="connsiteY7" fmla="*/ 1396257 h 3217722"/>
                  <a:gd name="connsiteX8" fmla="*/ 473561 w 1577004"/>
                  <a:gd name="connsiteY8" fmla="*/ 81744 h 3217722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77004 w 1577004"/>
                  <a:gd name="connsiteY2" fmla="*/ 3217722 h 3217722"/>
                  <a:gd name="connsiteX3" fmla="*/ 1577004 w 1577004"/>
                  <a:gd name="connsiteY3" fmla="*/ 3217722 h 3217722"/>
                  <a:gd name="connsiteX4" fmla="*/ 965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879944 w 1577004"/>
                  <a:gd name="connsiteY6" fmla="*/ 1068228 h 3217722"/>
                  <a:gd name="connsiteX7" fmla="*/ 251737 w 1577004"/>
                  <a:gd name="connsiteY7" fmla="*/ 1396257 h 3217722"/>
                  <a:gd name="connsiteX8" fmla="*/ 473561 w 1577004"/>
                  <a:gd name="connsiteY8" fmla="*/ 81744 h 3217722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38277 w 1577004"/>
                  <a:gd name="connsiteY2" fmla="*/ 960324 h 3217722"/>
                  <a:gd name="connsiteX3" fmla="*/ 1577004 w 1577004"/>
                  <a:gd name="connsiteY3" fmla="*/ 3217722 h 3217722"/>
                  <a:gd name="connsiteX4" fmla="*/ 1577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965004 w 1577004"/>
                  <a:gd name="connsiteY6" fmla="*/ 3217722 h 3217722"/>
                  <a:gd name="connsiteX7" fmla="*/ 879944 w 1577004"/>
                  <a:gd name="connsiteY7" fmla="*/ 1068228 h 3217722"/>
                  <a:gd name="connsiteX8" fmla="*/ 251737 w 1577004"/>
                  <a:gd name="connsiteY8" fmla="*/ 1396257 h 3217722"/>
                  <a:gd name="connsiteX9" fmla="*/ 473561 w 1577004"/>
                  <a:gd name="connsiteY9" fmla="*/ 81744 h 3217722"/>
                  <a:gd name="connsiteX0" fmla="*/ 473561 w 1577004"/>
                  <a:gd name="connsiteY0" fmla="*/ 88256 h 3224234"/>
                  <a:gd name="connsiteX1" fmla="*/ 1481311 w 1577004"/>
                  <a:gd name="connsiteY1" fmla="*/ 904619 h 3224234"/>
                  <a:gd name="connsiteX2" fmla="*/ 1538277 w 1577004"/>
                  <a:gd name="connsiteY2" fmla="*/ 966836 h 3224234"/>
                  <a:gd name="connsiteX3" fmla="*/ 1577004 w 1577004"/>
                  <a:gd name="connsiteY3" fmla="*/ 3224234 h 3224234"/>
                  <a:gd name="connsiteX4" fmla="*/ 1577004 w 1577004"/>
                  <a:gd name="connsiteY4" fmla="*/ 3224234 h 3224234"/>
                  <a:gd name="connsiteX5" fmla="*/ 965004 w 1577004"/>
                  <a:gd name="connsiteY5" fmla="*/ 3224234 h 3224234"/>
                  <a:gd name="connsiteX6" fmla="*/ 965004 w 1577004"/>
                  <a:gd name="connsiteY6" fmla="*/ 3224234 h 3224234"/>
                  <a:gd name="connsiteX7" fmla="*/ 879944 w 1577004"/>
                  <a:gd name="connsiteY7" fmla="*/ 1074740 h 3224234"/>
                  <a:gd name="connsiteX8" fmla="*/ 251737 w 1577004"/>
                  <a:gd name="connsiteY8" fmla="*/ 1402769 h 3224234"/>
                  <a:gd name="connsiteX9" fmla="*/ 473561 w 1577004"/>
                  <a:gd name="connsiteY9" fmla="*/ 88256 h 3224234"/>
                  <a:gd name="connsiteX0" fmla="*/ 473561 w 1577004"/>
                  <a:gd name="connsiteY0" fmla="*/ 88256 h 3224234"/>
                  <a:gd name="connsiteX1" fmla="*/ 1481311 w 1577004"/>
                  <a:gd name="connsiteY1" fmla="*/ 904619 h 3224234"/>
                  <a:gd name="connsiteX2" fmla="*/ 1538277 w 1577004"/>
                  <a:gd name="connsiteY2" fmla="*/ 966836 h 3224234"/>
                  <a:gd name="connsiteX3" fmla="*/ 1577004 w 1577004"/>
                  <a:gd name="connsiteY3" fmla="*/ 3224234 h 3224234"/>
                  <a:gd name="connsiteX4" fmla="*/ 1577004 w 1577004"/>
                  <a:gd name="connsiteY4" fmla="*/ 3224234 h 3224234"/>
                  <a:gd name="connsiteX5" fmla="*/ 965004 w 1577004"/>
                  <a:gd name="connsiteY5" fmla="*/ 3224234 h 3224234"/>
                  <a:gd name="connsiteX6" fmla="*/ 965004 w 1577004"/>
                  <a:gd name="connsiteY6" fmla="*/ 3224234 h 3224234"/>
                  <a:gd name="connsiteX7" fmla="*/ 879944 w 1577004"/>
                  <a:gd name="connsiteY7" fmla="*/ 1074740 h 3224234"/>
                  <a:gd name="connsiteX8" fmla="*/ 251737 w 1577004"/>
                  <a:gd name="connsiteY8" fmla="*/ 1402769 h 3224234"/>
                  <a:gd name="connsiteX9" fmla="*/ 473561 w 1577004"/>
                  <a:gd name="connsiteY9" fmla="*/ 88256 h 3224234"/>
                  <a:gd name="connsiteX0" fmla="*/ 473561 w 1577004"/>
                  <a:gd name="connsiteY0" fmla="*/ 8062 h 3144040"/>
                  <a:gd name="connsiteX1" fmla="*/ 1538277 w 1577004"/>
                  <a:gd name="connsiteY1" fmla="*/ 886642 h 3144040"/>
                  <a:gd name="connsiteX2" fmla="*/ 1577004 w 1577004"/>
                  <a:gd name="connsiteY2" fmla="*/ 3144040 h 3144040"/>
                  <a:gd name="connsiteX3" fmla="*/ 1577004 w 1577004"/>
                  <a:gd name="connsiteY3" fmla="*/ 3144040 h 3144040"/>
                  <a:gd name="connsiteX4" fmla="*/ 965004 w 1577004"/>
                  <a:gd name="connsiteY4" fmla="*/ 3144040 h 3144040"/>
                  <a:gd name="connsiteX5" fmla="*/ 965004 w 1577004"/>
                  <a:gd name="connsiteY5" fmla="*/ 3144040 h 3144040"/>
                  <a:gd name="connsiteX6" fmla="*/ 879944 w 1577004"/>
                  <a:gd name="connsiteY6" fmla="*/ 994546 h 3144040"/>
                  <a:gd name="connsiteX7" fmla="*/ 251737 w 1577004"/>
                  <a:gd name="connsiteY7" fmla="*/ 1322575 h 3144040"/>
                  <a:gd name="connsiteX8" fmla="*/ 473561 w 1577004"/>
                  <a:gd name="connsiteY8" fmla="*/ 8062 h 3144040"/>
                  <a:gd name="connsiteX0" fmla="*/ 473561 w 1577004"/>
                  <a:gd name="connsiteY0" fmla="*/ 16144 h 3152122"/>
                  <a:gd name="connsiteX1" fmla="*/ 1538277 w 1577004"/>
                  <a:gd name="connsiteY1" fmla="*/ 894724 h 3152122"/>
                  <a:gd name="connsiteX2" fmla="*/ 1577004 w 1577004"/>
                  <a:gd name="connsiteY2" fmla="*/ 3152122 h 3152122"/>
                  <a:gd name="connsiteX3" fmla="*/ 1577004 w 1577004"/>
                  <a:gd name="connsiteY3" fmla="*/ 3152122 h 3152122"/>
                  <a:gd name="connsiteX4" fmla="*/ 965004 w 1577004"/>
                  <a:gd name="connsiteY4" fmla="*/ 3152122 h 3152122"/>
                  <a:gd name="connsiteX5" fmla="*/ 965004 w 1577004"/>
                  <a:gd name="connsiteY5" fmla="*/ 3152122 h 3152122"/>
                  <a:gd name="connsiteX6" fmla="*/ 879944 w 1577004"/>
                  <a:gd name="connsiteY6" fmla="*/ 1002628 h 3152122"/>
                  <a:gd name="connsiteX7" fmla="*/ 251737 w 1577004"/>
                  <a:gd name="connsiteY7" fmla="*/ 1330657 h 3152122"/>
                  <a:gd name="connsiteX8" fmla="*/ 473561 w 1577004"/>
                  <a:gd name="connsiteY8" fmla="*/ 16144 h 3152122"/>
                  <a:gd name="connsiteX0" fmla="*/ 473561 w 1577004"/>
                  <a:gd name="connsiteY0" fmla="*/ 30120 h 3166098"/>
                  <a:gd name="connsiteX1" fmla="*/ 1538277 w 1577004"/>
                  <a:gd name="connsiteY1" fmla="*/ 908700 h 3166098"/>
                  <a:gd name="connsiteX2" fmla="*/ 1577004 w 1577004"/>
                  <a:gd name="connsiteY2" fmla="*/ 3166098 h 3166098"/>
                  <a:gd name="connsiteX3" fmla="*/ 1577004 w 1577004"/>
                  <a:gd name="connsiteY3" fmla="*/ 3166098 h 3166098"/>
                  <a:gd name="connsiteX4" fmla="*/ 965004 w 1577004"/>
                  <a:gd name="connsiteY4" fmla="*/ 3166098 h 3166098"/>
                  <a:gd name="connsiteX5" fmla="*/ 965004 w 1577004"/>
                  <a:gd name="connsiteY5" fmla="*/ 3166098 h 3166098"/>
                  <a:gd name="connsiteX6" fmla="*/ 879944 w 1577004"/>
                  <a:gd name="connsiteY6" fmla="*/ 1016604 h 3166098"/>
                  <a:gd name="connsiteX7" fmla="*/ 251737 w 1577004"/>
                  <a:gd name="connsiteY7" fmla="*/ 1344633 h 3166098"/>
                  <a:gd name="connsiteX8" fmla="*/ 473561 w 1577004"/>
                  <a:gd name="connsiteY8" fmla="*/ 30120 h 3166098"/>
                  <a:gd name="connsiteX0" fmla="*/ 473561 w 1577004"/>
                  <a:gd name="connsiteY0" fmla="*/ 30120 h 3166098"/>
                  <a:gd name="connsiteX1" fmla="*/ 1538277 w 1577004"/>
                  <a:gd name="connsiteY1" fmla="*/ 908700 h 3166098"/>
                  <a:gd name="connsiteX2" fmla="*/ 1577004 w 1577004"/>
                  <a:gd name="connsiteY2" fmla="*/ 3166098 h 3166098"/>
                  <a:gd name="connsiteX3" fmla="*/ 1577004 w 1577004"/>
                  <a:gd name="connsiteY3" fmla="*/ 3166098 h 3166098"/>
                  <a:gd name="connsiteX4" fmla="*/ 965004 w 1577004"/>
                  <a:gd name="connsiteY4" fmla="*/ 3166098 h 3166098"/>
                  <a:gd name="connsiteX5" fmla="*/ 965004 w 1577004"/>
                  <a:gd name="connsiteY5" fmla="*/ 3166098 h 3166098"/>
                  <a:gd name="connsiteX6" fmla="*/ 879944 w 1577004"/>
                  <a:gd name="connsiteY6" fmla="*/ 1016604 h 3166098"/>
                  <a:gd name="connsiteX7" fmla="*/ 251737 w 1577004"/>
                  <a:gd name="connsiteY7" fmla="*/ 1344633 h 3166098"/>
                  <a:gd name="connsiteX8" fmla="*/ 473561 w 1577004"/>
                  <a:gd name="connsiteY8" fmla="*/ 30120 h 3166098"/>
                  <a:gd name="connsiteX0" fmla="*/ 473561 w 1577004"/>
                  <a:gd name="connsiteY0" fmla="*/ 30120 h 3166098"/>
                  <a:gd name="connsiteX1" fmla="*/ 1538277 w 1577004"/>
                  <a:gd name="connsiteY1" fmla="*/ 908700 h 3166098"/>
                  <a:gd name="connsiteX2" fmla="*/ 1577004 w 1577004"/>
                  <a:gd name="connsiteY2" fmla="*/ 3166098 h 3166098"/>
                  <a:gd name="connsiteX3" fmla="*/ 1577004 w 1577004"/>
                  <a:gd name="connsiteY3" fmla="*/ 3166098 h 3166098"/>
                  <a:gd name="connsiteX4" fmla="*/ 965004 w 1577004"/>
                  <a:gd name="connsiteY4" fmla="*/ 3166098 h 3166098"/>
                  <a:gd name="connsiteX5" fmla="*/ 965004 w 1577004"/>
                  <a:gd name="connsiteY5" fmla="*/ 3166098 h 3166098"/>
                  <a:gd name="connsiteX6" fmla="*/ 879944 w 1577004"/>
                  <a:gd name="connsiteY6" fmla="*/ 1016604 h 3166098"/>
                  <a:gd name="connsiteX7" fmla="*/ 251737 w 1577004"/>
                  <a:gd name="connsiteY7" fmla="*/ 1344633 h 3166098"/>
                  <a:gd name="connsiteX8" fmla="*/ 473561 w 1577004"/>
                  <a:gd name="connsiteY8" fmla="*/ 30120 h 3166098"/>
                  <a:gd name="connsiteX0" fmla="*/ 488521 w 1591964"/>
                  <a:gd name="connsiteY0" fmla="*/ 30120 h 3166098"/>
                  <a:gd name="connsiteX1" fmla="*/ 1553237 w 1591964"/>
                  <a:gd name="connsiteY1" fmla="*/ 908700 h 3166098"/>
                  <a:gd name="connsiteX2" fmla="*/ 1591964 w 1591964"/>
                  <a:gd name="connsiteY2" fmla="*/ 3166098 h 3166098"/>
                  <a:gd name="connsiteX3" fmla="*/ 1591964 w 1591964"/>
                  <a:gd name="connsiteY3" fmla="*/ 3166098 h 3166098"/>
                  <a:gd name="connsiteX4" fmla="*/ 979964 w 1591964"/>
                  <a:gd name="connsiteY4" fmla="*/ 3166098 h 3166098"/>
                  <a:gd name="connsiteX5" fmla="*/ 979964 w 1591964"/>
                  <a:gd name="connsiteY5" fmla="*/ 3166098 h 3166098"/>
                  <a:gd name="connsiteX6" fmla="*/ 894904 w 1591964"/>
                  <a:gd name="connsiteY6" fmla="*/ 1016604 h 3166098"/>
                  <a:gd name="connsiteX7" fmla="*/ 266697 w 1591964"/>
                  <a:gd name="connsiteY7" fmla="*/ 1344633 h 3166098"/>
                  <a:gd name="connsiteX8" fmla="*/ 488521 w 1591964"/>
                  <a:gd name="connsiteY8" fmla="*/ 30120 h 3166098"/>
                  <a:gd name="connsiteX0" fmla="*/ 488521 w 1591964"/>
                  <a:gd name="connsiteY0" fmla="*/ 9506 h 3145484"/>
                  <a:gd name="connsiteX1" fmla="*/ 1553237 w 1591964"/>
                  <a:gd name="connsiteY1" fmla="*/ 888086 h 3145484"/>
                  <a:gd name="connsiteX2" fmla="*/ 1591964 w 1591964"/>
                  <a:gd name="connsiteY2" fmla="*/ 3145484 h 3145484"/>
                  <a:gd name="connsiteX3" fmla="*/ 1591964 w 1591964"/>
                  <a:gd name="connsiteY3" fmla="*/ 3145484 h 3145484"/>
                  <a:gd name="connsiteX4" fmla="*/ 979964 w 1591964"/>
                  <a:gd name="connsiteY4" fmla="*/ 3145484 h 3145484"/>
                  <a:gd name="connsiteX5" fmla="*/ 979964 w 1591964"/>
                  <a:gd name="connsiteY5" fmla="*/ 3145484 h 3145484"/>
                  <a:gd name="connsiteX6" fmla="*/ 894904 w 1591964"/>
                  <a:gd name="connsiteY6" fmla="*/ 995990 h 3145484"/>
                  <a:gd name="connsiteX7" fmla="*/ 266697 w 1591964"/>
                  <a:gd name="connsiteY7" fmla="*/ 1324019 h 3145484"/>
                  <a:gd name="connsiteX8" fmla="*/ 488521 w 1591964"/>
                  <a:gd name="connsiteY8" fmla="*/ 9506 h 3145484"/>
                  <a:gd name="connsiteX0" fmla="*/ 496444 w 1599887"/>
                  <a:gd name="connsiteY0" fmla="*/ 9506 h 3145484"/>
                  <a:gd name="connsiteX1" fmla="*/ 1561160 w 1599887"/>
                  <a:gd name="connsiteY1" fmla="*/ 888086 h 3145484"/>
                  <a:gd name="connsiteX2" fmla="*/ 1599887 w 1599887"/>
                  <a:gd name="connsiteY2" fmla="*/ 3145484 h 3145484"/>
                  <a:gd name="connsiteX3" fmla="*/ 1599887 w 1599887"/>
                  <a:gd name="connsiteY3" fmla="*/ 3145484 h 3145484"/>
                  <a:gd name="connsiteX4" fmla="*/ 987887 w 1599887"/>
                  <a:gd name="connsiteY4" fmla="*/ 3145484 h 3145484"/>
                  <a:gd name="connsiteX5" fmla="*/ 987887 w 1599887"/>
                  <a:gd name="connsiteY5" fmla="*/ 3145484 h 3145484"/>
                  <a:gd name="connsiteX6" fmla="*/ 902827 w 1599887"/>
                  <a:gd name="connsiteY6" fmla="*/ 995990 h 3145484"/>
                  <a:gd name="connsiteX7" fmla="*/ 274620 w 1599887"/>
                  <a:gd name="connsiteY7" fmla="*/ 1324019 h 3145484"/>
                  <a:gd name="connsiteX8" fmla="*/ 496444 w 1599887"/>
                  <a:gd name="connsiteY8" fmla="*/ 9506 h 3145484"/>
                  <a:gd name="connsiteX0" fmla="*/ 503267 w 1597185"/>
                  <a:gd name="connsiteY0" fmla="*/ 5188 h 3203079"/>
                  <a:gd name="connsiteX1" fmla="*/ 1558458 w 1597185"/>
                  <a:gd name="connsiteY1" fmla="*/ 945681 h 3203079"/>
                  <a:gd name="connsiteX2" fmla="*/ 1597185 w 1597185"/>
                  <a:gd name="connsiteY2" fmla="*/ 3203079 h 3203079"/>
                  <a:gd name="connsiteX3" fmla="*/ 1597185 w 1597185"/>
                  <a:gd name="connsiteY3" fmla="*/ 3203079 h 3203079"/>
                  <a:gd name="connsiteX4" fmla="*/ 985185 w 1597185"/>
                  <a:gd name="connsiteY4" fmla="*/ 3203079 h 3203079"/>
                  <a:gd name="connsiteX5" fmla="*/ 985185 w 1597185"/>
                  <a:gd name="connsiteY5" fmla="*/ 3203079 h 3203079"/>
                  <a:gd name="connsiteX6" fmla="*/ 900125 w 1597185"/>
                  <a:gd name="connsiteY6" fmla="*/ 1053585 h 3203079"/>
                  <a:gd name="connsiteX7" fmla="*/ 271918 w 1597185"/>
                  <a:gd name="connsiteY7" fmla="*/ 1381614 h 3203079"/>
                  <a:gd name="connsiteX8" fmla="*/ 503267 w 1597185"/>
                  <a:gd name="connsiteY8" fmla="*/ 5188 h 3203079"/>
                  <a:gd name="connsiteX0" fmla="*/ 503267 w 1597185"/>
                  <a:gd name="connsiteY0" fmla="*/ 5413 h 3203304"/>
                  <a:gd name="connsiteX1" fmla="*/ 1558458 w 1597185"/>
                  <a:gd name="connsiteY1" fmla="*/ 945906 h 3203304"/>
                  <a:gd name="connsiteX2" fmla="*/ 1597185 w 1597185"/>
                  <a:gd name="connsiteY2" fmla="*/ 3203304 h 3203304"/>
                  <a:gd name="connsiteX3" fmla="*/ 1597185 w 1597185"/>
                  <a:gd name="connsiteY3" fmla="*/ 3203304 h 3203304"/>
                  <a:gd name="connsiteX4" fmla="*/ 985185 w 1597185"/>
                  <a:gd name="connsiteY4" fmla="*/ 3203304 h 3203304"/>
                  <a:gd name="connsiteX5" fmla="*/ 985185 w 1597185"/>
                  <a:gd name="connsiteY5" fmla="*/ 3203304 h 3203304"/>
                  <a:gd name="connsiteX6" fmla="*/ 900125 w 1597185"/>
                  <a:gd name="connsiteY6" fmla="*/ 1053810 h 3203304"/>
                  <a:gd name="connsiteX7" fmla="*/ 271918 w 1597185"/>
                  <a:gd name="connsiteY7" fmla="*/ 1381839 h 3203304"/>
                  <a:gd name="connsiteX8" fmla="*/ 503267 w 1597185"/>
                  <a:gd name="connsiteY8" fmla="*/ 5413 h 3203304"/>
                  <a:gd name="connsiteX0" fmla="*/ 644333 w 1552513"/>
                  <a:gd name="connsiteY0" fmla="*/ 4742 h 3216920"/>
                  <a:gd name="connsiteX1" fmla="*/ 1513786 w 1552513"/>
                  <a:gd name="connsiteY1" fmla="*/ 959522 h 3216920"/>
                  <a:gd name="connsiteX2" fmla="*/ 1552513 w 1552513"/>
                  <a:gd name="connsiteY2" fmla="*/ 3216920 h 3216920"/>
                  <a:gd name="connsiteX3" fmla="*/ 1552513 w 1552513"/>
                  <a:gd name="connsiteY3" fmla="*/ 3216920 h 3216920"/>
                  <a:gd name="connsiteX4" fmla="*/ 940513 w 1552513"/>
                  <a:gd name="connsiteY4" fmla="*/ 3216920 h 3216920"/>
                  <a:gd name="connsiteX5" fmla="*/ 940513 w 1552513"/>
                  <a:gd name="connsiteY5" fmla="*/ 3216920 h 3216920"/>
                  <a:gd name="connsiteX6" fmla="*/ 855453 w 1552513"/>
                  <a:gd name="connsiteY6" fmla="*/ 1067426 h 3216920"/>
                  <a:gd name="connsiteX7" fmla="*/ 227246 w 1552513"/>
                  <a:gd name="connsiteY7" fmla="*/ 1395455 h 3216920"/>
                  <a:gd name="connsiteX8" fmla="*/ 644333 w 1552513"/>
                  <a:gd name="connsiteY8" fmla="*/ 4742 h 3216920"/>
                  <a:gd name="connsiteX0" fmla="*/ 693588 w 1601768"/>
                  <a:gd name="connsiteY0" fmla="*/ 4742 h 3216920"/>
                  <a:gd name="connsiteX1" fmla="*/ 1563041 w 1601768"/>
                  <a:gd name="connsiteY1" fmla="*/ 959522 h 3216920"/>
                  <a:gd name="connsiteX2" fmla="*/ 1601768 w 1601768"/>
                  <a:gd name="connsiteY2" fmla="*/ 3216920 h 3216920"/>
                  <a:gd name="connsiteX3" fmla="*/ 1601768 w 1601768"/>
                  <a:gd name="connsiteY3" fmla="*/ 3216920 h 3216920"/>
                  <a:gd name="connsiteX4" fmla="*/ 989768 w 1601768"/>
                  <a:gd name="connsiteY4" fmla="*/ 3216920 h 3216920"/>
                  <a:gd name="connsiteX5" fmla="*/ 989768 w 1601768"/>
                  <a:gd name="connsiteY5" fmla="*/ 3216920 h 3216920"/>
                  <a:gd name="connsiteX6" fmla="*/ 904708 w 1601768"/>
                  <a:gd name="connsiteY6" fmla="*/ 1067426 h 3216920"/>
                  <a:gd name="connsiteX7" fmla="*/ 276501 w 1601768"/>
                  <a:gd name="connsiteY7" fmla="*/ 1395455 h 3216920"/>
                  <a:gd name="connsiteX8" fmla="*/ 693588 w 1601768"/>
                  <a:gd name="connsiteY8" fmla="*/ 4742 h 3216920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119 h 3212297"/>
                  <a:gd name="connsiteX1" fmla="*/ 1563041 w 1601768"/>
                  <a:gd name="connsiteY1" fmla="*/ 954899 h 3212297"/>
                  <a:gd name="connsiteX2" fmla="*/ 1601768 w 1601768"/>
                  <a:gd name="connsiteY2" fmla="*/ 3212297 h 3212297"/>
                  <a:gd name="connsiteX3" fmla="*/ 1601768 w 1601768"/>
                  <a:gd name="connsiteY3" fmla="*/ 3212297 h 3212297"/>
                  <a:gd name="connsiteX4" fmla="*/ 989768 w 1601768"/>
                  <a:gd name="connsiteY4" fmla="*/ 3212297 h 3212297"/>
                  <a:gd name="connsiteX5" fmla="*/ 989768 w 1601768"/>
                  <a:gd name="connsiteY5" fmla="*/ 3212297 h 3212297"/>
                  <a:gd name="connsiteX6" fmla="*/ 904708 w 1601768"/>
                  <a:gd name="connsiteY6" fmla="*/ 1062803 h 3212297"/>
                  <a:gd name="connsiteX7" fmla="*/ 276501 w 1601768"/>
                  <a:gd name="connsiteY7" fmla="*/ 1390832 h 3212297"/>
                  <a:gd name="connsiteX8" fmla="*/ 693588 w 1601768"/>
                  <a:gd name="connsiteY8" fmla="*/ 119 h 3212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01768" h="3212297">
                    <a:moveTo>
                      <a:pt x="693588" y="119"/>
                    </a:moveTo>
                    <a:cubicBezTo>
                      <a:pt x="979449" y="3664"/>
                      <a:pt x="1431633" y="-71482"/>
                      <a:pt x="1563041" y="954899"/>
                    </a:cubicBezTo>
                    <a:lnTo>
                      <a:pt x="1601768" y="3212297"/>
                    </a:lnTo>
                    <a:lnTo>
                      <a:pt x="1601768" y="3212297"/>
                    </a:lnTo>
                    <a:lnTo>
                      <a:pt x="989768" y="3212297"/>
                    </a:lnTo>
                    <a:lnTo>
                      <a:pt x="989768" y="3212297"/>
                    </a:lnTo>
                    <a:cubicBezTo>
                      <a:pt x="961415" y="2495799"/>
                      <a:pt x="964958" y="1779301"/>
                      <a:pt x="904708" y="1062803"/>
                    </a:cubicBezTo>
                    <a:cubicBezTo>
                      <a:pt x="781622" y="431278"/>
                      <a:pt x="46520" y="738644"/>
                      <a:pt x="276501" y="1390832"/>
                    </a:cubicBezTo>
                    <a:cubicBezTo>
                      <a:pt x="-283870" y="827698"/>
                      <a:pt x="84955" y="-9337"/>
                      <a:pt x="693588" y="11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15" name="Frame 1">
              <a:extLst>
                <a:ext uri="{FF2B5EF4-FFF2-40B4-BE49-F238E27FC236}">
                  <a16:creationId xmlns:a16="http://schemas.microsoft.com/office/drawing/2014/main" id="{2572D0B9-91BB-46BE-BE73-83A5DE078817}"/>
                </a:ext>
              </a:extLst>
            </p:cNvPr>
            <p:cNvSpPr/>
            <p:nvPr/>
          </p:nvSpPr>
          <p:spPr>
            <a:xfrm>
              <a:off x="3459679" y="2564932"/>
              <a:ext cx="981073" cy="1325555"/>
            </a:xfrm>
            <a:custGeom>
              <a:avLst/>
              <a:gdLst/>
              <a:ahLst/>
              <a:cxnLst/>
              <a:rect l="l" t="t" r="r" b="b"/>
              <a:pathLst>
                <a:path w="2823581" h="3962432">
                  <a:moveTo>
                    <a:pt x="1366785" y="3230945"/>
                  </a:moveTo>
                  <a:cubicBezTo>
                    <a:pt x="1292218" y="3230945"/>
                    <a:pt x="1231770" y="3291393"/>
                    <a:pt x="1231770" y="3365960"/>
                  </a:cubicBezTo>
                  <a:cubicBezTo>
                    <a:pt x="1231770" y="3440527"/>
                    <a:pt x="1292218" y="3500975"/>
                    <a:pt x="1366785" y="3500975"/>
                  </a:cubicBezTo>
                  <a:cubicBezTo>
                    <a:pt x="1441352" y="3500975"/>
                    <a:pt x="1501800" y="3440527"/>
                    <a:pt x="1501800" y="3365960"/>
                  </a:cubicBezTo>
                  <a:cubicBezTo>
                    <a:pt x="1501800" y="3291393"/>
                    <a:pt x="1441352" y="3230945"/>
                    <a:pt x="1366785" y="3230945"/>
                  </a:cubicBezTo>
                  <a:close/>
                  <a:moveTo>
                    <a:pt x="1699205" y="3185940"/>
                  </a:moveTo>
                  <a:cubicBezTo>
                    <a:pt x="1674349" y="3185940"/>
                    <a:pt x="1654200" y="3206089"/>
                    <a:pt x="1654200" y="3230945"/>
                  </a:cubicBezTo>
                  <a:cubicBezTo>
                    <a:pt x="1654200" y="3255801"/>
                    <a:pt x="1674349" y="3275950"/>
                    <a:pt x="1699205" y="3275950"/>
                  </a:cubicBezTo>
                  <a:cubicBezTo>
                    <a:pt x="1724061" y="3275950"/>
                    <a:pt x="1744210" y="3255801"/>
                    <a:pt x="1744210" y="3230945"/>
                  </a:cubicBezTo>
                  <a:cubicBezTo>
                    <a:pt x="1744210" y="3206089"/>
                    <a:pt x="1724061" y="3185940"/>
                    <a:pt x="1699205" y="3185940"/>
                  </a:cubicBezTo>
                  <a:close/>
                  <a:moveTo>
                    <a:pt x="1501800" y="2830204"/>
                  </a:moveTo>
                  <a:cubicBezTo>
                    <a:pt x="1452089" y="2830204"/>
                    <a:pt x="1411790" y="2870503"/>
                    <a:pt x="1411790" y="2920214"/>
                  </a:cubicBezTo>
                  <a:cubicBezTo>
                    <a:pt x="1411790" y="2969925"/>
                    <a:pt x="1452089" y="3010224"/>
                    <a:pt x="1501800" y="3010224"/>
                  </a:cubicBezTo>
                  <a:cubicBezTo>
                    <a:pt x="1551511" y="3010224"/>
                    <a:pt x="1591810" y="2969925"/>
                    <a:pt x="1591810" y="2920214"/>
                  </a:cubicBezTo>
                  <a:cubicBezTo>
                    <a:pt x="1591810" y="2870503"/>
                    <a:pt x="1551511" y="2830204"/>
                    <a:pt x="1501800" y="2830204"/>
                  </a:cubicBezTo>
                  <a:close/>
                  <a:moveTo>
                    <a:pt x="322536" y="2413264"/>
                  </a:moveTo>
                  <a:lnTo>
                    <a:pt x="1264147" y="2413264"/>
                  </a:lnTo>
                  <a:lnTo>
                    <a:pt x="682536" y="3458376"/>
                  </a:lnTo>
                  <a:lnTo>
                    <a:pt x="898974" y="3458376"/>
                  </a:lnTo>
                  <a:lnTo>
                    <a:pt x="1480585" y="2413264"/>
                  </a:lnTo>
                  <a:lnTo>
                    <a:pt x="1978720" y="2413264"/>
                  </a:lnTo>
                  <a:lnTo>
                    <a:pt x="1978720" y="3628270"/>
                  </a:lnTo>
                  <a:lnTo>
                    <a:pt x="322536" y="3628270"/>
                  </a:lnTo>
                  <a:close/>
                  <a:moveTo>
                    <a:pt x="322536" y="2153598"/>
                  </a:moveTo>
                  <a:lnTo>
                    <a:pt x="682536" y="2153598"/>
                  </a:lnTo>
                  <a:lnTo>
                    <a:pt x="682536" y="2261598"/>
                  </a:lnTo>
                  <a:lnTo>
                    <a:pt x="322536" y="2261598"/>
                  </a:lnTo>
                  <a:close/>
                  <a:moveTo>
                    <a:pt x="322536" y="1870494"/>
                  </a:moveTo>
                  <a:lnTo>
                    <a:pt x="826536" y="1870494"/>
                  </a:lnTo>
                  <a:lnTo>
                    <a:pt x="826536" y="1978494"/>
                  </a:lnTo>
                  <a:lnTo>
                    <a:pt x="322536" y="1978494"/>
                  </a:lnTo>
                  <a:close/>
                  <a:moveTo>
                    <a:pt x="322536" y="1587391"/>
                  </a:moveTo>
                  <a:lnTo>
                    <a:pt x="682536" y="1587391"/>
                  </a:lnTo>
                  <a:lnTo>
                    <a:pt x="682536" y="1695391"/>
                  </a:lnTo>
                  <a:lnTo>
                    <a:pt x="322536" y="1695391"/>
                  </a:lnTo>
                  <a:close/>
                  <a:moveTo>
                    <a:pt x="322536" y="1304288"/>
                  </a:moveTo>
                  <a:lnTo>
                    <a:pt x="826536" y="1304288"/>
                  </a:lnTo>
                  <a:lnTo>
                    <a:pt x="826536" y="1412288"/>
                  </a:lnTo>
                  <a:lnTo>
                    <a:pt x="322536" y="1412288"/>
                  </a:lnTo>
                  <a:close/>
                  <a:moveTo>
                    <a:pt x="1733633" y="1039034"/>
                  </a:moveTo>
                  <a:lnTo>
                    <a:pt x="1735422" y="1042133"/>
                  </a:lnTo>
                  <a:lnTo>
                    <a:pt x="176045" y="1042133"/>
                  </a:lnTo>
                  <a:lnTo>
                    <a:pt x="176045" y="3786387"/>
                  </a:lnTo>
                  <a:lnTo>
                    <a:pt x="2128211" y="3786387"/>
                  </a:lnTo>
                  <a:lnTo>
                    <a:pt x="2128211" y="1722464"/>
                  </a:lnTo>
                  <a:lnTo>
                    <a:pt x="2131710" y="1728524"/>
                  </a:lnTo>
                  <a:lnTo>
                    <a:pt x="2527059" y="1040609"/>
                  </a:lnTo>
                  <a:lnTo>
                    <a:pt x="2244788" y="1040049"/>
                  </a:lnTo>
                  <a:lnTo>
                    <a:pt x="1480585" y="2413264"/>
                  </a:lnTo>
                  <a:lnTo>
                    <a:pt x="1264147" y="2413264"/>
                  </a:lnTo>
                  <a:lnTo>
                    <a:pt x="2028589" y="1039620"/>
                  </a:lnTo>
                  <a:close/>
                  <a:moveTo>
                    <a:pt x="2607143" y="0"/>
                  </a:moveTo>
                  <a:lnTo>
                    <a:pt x="2823581" y="0"/>
                  </a:lnTo>
                  <a:lnTo>
                    <a:pt x="2342071" y="865238"/>
                  </a:lnTo>
                  <a:lnTo>
                    <a:pt x="2823581" y="866194"/>
                  </a:lnTo>
                  <a:lnTo>
                    <a:pt x="2304256" y="1769829"/>
                  </a:lnTo>
                  <a:lnTo>
                    <a:pt x="2304256" y="3962432"/>
                  </a:lnTo>
                  <a:lnTo>
                    <a:pt x="0" y="3962432"/>
                  </a:lnTo>
                  <a:lnTo>
                    <a:pt x="0" y="866088"/>
                  </a:lnTo>
                  <a:lnTo>
                    <a:pt x="1767662" y="866088"/>
                  </a:lnTo>
                  <a:lnTo>
                    <a:pt x="1766512" y="864096"/>
                  </a:lnTo>
                  <a:lnTo>
                    <a:pt x="2125872" y="8648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>
                <a:solidFill>
                  <a:schemeClr val="tx1"/>
                </a:solidFill>
              </a:endParaRPr>
            </a:p>
          </p:txBody>
        </p:sp>
        <p:sp>
          <p:nvSpPr>
            <p:cNvPr id="16" name="Oval 21">
              <a:extLst>
                <a:ext uri="{FF2B5EF4-FFF2-40B4-BE49-F238E27FC236}">
                  <a16:creationId xmlns:a16="http://schemas.microsoft.com/office/drawing/2014/main" id="{07837B4D-D1A1-4F44-83EB-6DF617E78E27}"/>
                </a:ext>
              </a:extLst>
            </p:cNvPr>
            <p:cNvSpPr/>
            <p:nvPr/>
          </p:nvSpPr>
          <p:spPr>
            <a:xfrm rot="14306008">
              <a:off x="5552875" y="2870125"/>
              <a:ext cx="1064408" cy="877308"/>
            </a:xfrm>
            <a:custGeom>
              <a:avLst/>
              <a:gdLst/>
              <a:ahLst/>
              <a:cxnLst/>
              <a:rect l="l" t="t" r="r" b="b"/>
              <a:pathLst>
                <a:path w="4088377" h="3321003">
                  <a:moveTo>
                    <a:pt x="1365628" y="1622218"/>
                  </a:moveTo>
                  <a:cubicBezTo>
                    <a:pt x="1121373" y="1556771"/>
                    <a:pt x="870309" y="1701722"/>
                    <a:pt x="804861" y="1945977"/>
                  </a:cubicBezTo>
                  <a:cubicBezTo>
                    <a:pt x="739413" y="2190232"/>
                    <a:pt x="884365" y="2441296"/>
                    <a:pt x="1128620" y="2506744"/>
                  </a:cubicBezTo>
                  <a:cubicBezTo>
                    <a:pt x="1372875" y="2572191"/>
                    <a:pt x="1623939" y="2427240"/>
                    <a:pt x="1689387" y="2182985"/>
                  </a:cubicBezTo>
                  <a:cubicBezTo>
                    <a:pt x="1754835" y="1938730"/>
                    <a:pt x="1609883" y="1687666"/>
                    <a:pt x="1365628" y="1622218"/>
                  </a:cubicBezTo>
                  <a:close/>
                  <a:moveTo>
                    <a:pt x="1447099" y="1318163"/>
                  </a:moveTo>
                  <a:cubicBezTo>
                    <a:pt x="1859279" y="1428606"/>
                    <a:pt x="2103885" y="1852277"/>
                    <a:pt x="1993442" y="2264456"/>
                  </a:cubicBezTo>
                  <a:cubicBezTo>
                    <a:pt x="1882999" y="2676636"/>
                    <a:pt x="1459328" y="2921242"/>
                    <a:pt x="1047149" y="2810799"/>
                  </a:cubicBezTo>
                  <a:cubicBezTo>
                    <a:pt x="634969" y="2700356"/>
                    <a:pt x="390363" y="2276685"/>
                    <a:pt x="500806" y="1864505"/>
                  </a:cubicBezTo>
                  <a:cubicBezTo>
                    <a:pt x="611249" y="1452326"/>
                    <a:pt x="1034920" y="1207720"/>
                    <a:pt x="1447099" y="1318163"/>
                  </a:cubicBezTo>
                  <a:close/>
                  <a:moveTo>
                    <a:pt x="1476725" y="1207597"/>
                  </a:moveTo>
                  <a:cubicBezTo>
                    <a:pt x="1003481" y="1080792"/>
                    <a:pt x="517045" y="1361635"/>
                    <a:pt x="390240" y="1834879"/>
                  </a:cubicBezTo>
                  <a:cubicBezTo>
                    <a:pt x="263435" y="2308124"/>
                    <a:pt x="544279" y="2794559"/>
                    <a:pt x="1017523" y="2921365"/>
                  </a:cubicBezTo>
                  <a:cubicBezTo>
                    <a:pt x="1490767" y="3048170"/>
                    <a:pt x="1977202" y="2767326"/>
                    <a:pt x="2104008" y="2294082"/>
                  </a:cubicBezTo>
                  <a:cubicBezTo>
                    <a:pt x="2230813" y="1820838"/>
                    <a:pt x="1949969" y="1334403"/>
                    <a:pt x="1476725" y="1207597"/>
                  </a:cubicBezTo>
                  <a:close/>
                  <a:moveTo>
                    <a:pt x="3290290" y="1590224"/>
                  </a:moveTo>
                  <a:cubicBezTo>
                    <a:pt x="3269727" y="1586016"/>
                    <a:pt x="3248437" y="1583806"/>
                    <a:pt x="3226630" y="1583806"/>
                  </a:cubicBezTo>
                  <a:cubicBezTo>
                    <a:pt x="3052179" y="1583806"/>
                    <a:pt x="2910758" y="1725227"/>
                    <a:pt x="2910758" y="1899678"/>
                  </a:cubicBezTo>
                  <a:cubicBezTo>
                    <a:pt x="2910758" y="2074130"/>
                    <a:pt x="3052179" y="2215551"/>
                    <a:pt x="3226630" y="2215550"/>
                  </a:cubicBezTo>
                  <a:cubicBezTo>
                    <a:pt x="3401082" y="2215551"/>
                    <a:pt x="3542503" y="2074130"/>
                    <a:pt x="3542502" y="1899678"/>
                  </a:cubicBezTo>
                  <a:cubicBezTo>
                    <a:pt x="3542503" y="1747033"/>
                    <a:pt x="3434228" y="1619677"/>
                    <a:pt x="3290290" y="1590224"/>
                  </a:cubicBezTo>
                  <a:close/>
                  <a:moveTo>
                    <a:pt x="3334055" y="1377473"/>
                  </a:moveTo>
                  <a:cubicBezTo>
                    <a:pt x="3576950" y="1427177"/>
                    <a:pt x="3759665" y="1642090"/>
                    <a:pt x="3759665" y="1899678"/>
                  </a:cubicBezTo>
                  <a:cubicBezTo>
                    <a:pt x="3759665" y="2194064"/>
                    <a:pt x="3521017" y="2432713"/>
                    <a:pt x="3226630" y="2432713"/>
                  </a:cubicBezTo>
                  <a:cubicBezTo>
                    <a:pt x="2932244" y="2432712"/>
                    <a:pt x="2693596" y="2194065"/>
                    <a:pt x="2693596" y="1899678"/>
                  </a:cubicBezTo>
                  <a:cubicBezTo>
                    <a:pt x="2693596" y="1605292"/>
                    <a:pt x="2932244" y="1366644"/>
                    <a:pt x="3226630" y="1366644"/>
                  </a:cubicBezTo>
                  <a:cubicBezTo>
                    <a:pt x="3263429" y="1366644"/>
                    <a:pt x="3299356" y="1370373"/>
                    <a:pt x="3334055" y="1377473"/>
                  </a:cubicBezTo>
                  <a:close/>
                  <a:moveTo>
                    <a:pt x="1391137" y="789478"/>
                  </a:moveTo>
                  <a:lnTo>
                    <a:pt x="1759910" y="888290"/>
                  </a:lnTo>
                  <a:lnTo>
                    <a:pt x="1754625" y="1202375"/>
                  </a:lnTo>
                  <a:lnTo>
                    <a:pt x="1744979" y="1199790"/>
                  </a:lnTo>
                  <a:cubicBezTo>
                    <a:pt x="1823578" y="1244024"/>
                    <a:pt x="1894617" y="1298265"/>
                    <a:pt x="1954704" y="1362586"/>
                  </a:cubicBezTo>
                  <a:lnTo>
                    <a:pt x="2234317" y="1293059"/>
                  </a:lnTo>
                  <a:lnTo>
                    <a:pt x="2413554" y="1630152"/>
                  </a:lnTo>
                  <a:lnTo>
                    <a:pt x="2214321" y="1809770"/>
                  </a:lnTo>
                  <a:cubicBezTo>
                    <a:pt x="2239296" y="1900740"/>
                    <a:pt x="2251067" y="1995997"/>
                    <a:pt x="2246841" y="2092825"/>
                  </a:cubicBezTo>
                  <a:lnTo>
                    <a:pt x="2495698" y="2230974"/>
                  </a:lnTo>
                  <a:lnTo>
                    <a:pt x="2396885" y="2599747"/>
                  </a:lnTo>
                  <a:lnTo>
                    <a:pt x="2094912" y="2594668"/>
                  </a:lnTo>
                  <a:cubicBezTo>
                    <a:pt x="2056732" y="2658461"/>
                    <a:pt x="2010475" y="2715996"/>
                    <a:pt x="1958644" y="2767359"/>
                  </a:cubicBezTo>
                  <a:lnTo>
                    <a:pt x="2057814" y="3026193"/>
                  </a:lnTo>
                  <a:lnTo>
                    <a:pt x="1745078" y="3245174"/>
                  </a:lnTo>
                  <a:lnTo>
                    <a:pt x="1507869" y="3039237"/>
                  </a:lnTo>
                  <a:lnTo>
                    <a:pt x="1536736" y="3019025"/>
                  </a:lnTo>
                  <a:cubicBezTo>
                    <a:pt x="1445878" y="3048429"/>
                    <a:pt x="1349798" y="3062567"/>
                    <a:pt x="1251837" y="3062021"/>
                  </a:cubicBezTo>
                  <a:lnTo>
                    <a:pt x="1108065" y="3321003"/>
                  </a:lnTo>
                  <a:lnTo>
                    <a:pt x="739291" y="3222191"/>
                  </a:lnTo>
                  <a:lnTo>
                    <a:pt x="744274" y="2926021"/>
                  </a:lnTo>
                  <a:cubicBezTo>
                    <a:pt x="666128" y="2881484"/>
                    <a:pt x="595548" y="2827017"/>
                    <a:pt x="535891" y="2762576"/>
                  </a:cubicBezTo>
                  <a:lnTo>
                    <a:pt x="540671" y="2772825"/>
                  </a:lnTo>
                  <a:lnTo>
                    <a:pt x="232276" y="2832568"/>
                  </a:lnTo>
                  <a:lnTo>
                    <a:pt x="70927" y="2486556"/>
                  </a:lnTo>
                  <a:lnTo>
                    <a:pt x="279495" y="2317444"/>
                  </a:lnTo>
                  <a:cubicBezTo>
                    <a:pt x="257233" y="2235849"/>
                    <a:pt x="245603" y="2150814"/>
                    <a:pt x="245586" y="2064274"/>
                  </a:cubicBezTo>
                  <a:lnTo>
                    <a:pt x="0" y="1927940"/>
                  </a:lnTo>
                  <a:lnTo>
                    <a:pt x="98812" y="1559167"/>
                  </a:lnTo>
                  <a:lnTo>
                    <a:pt x="380240" y="1563901"/>
                  </a:lnTo>
                  <a:cubicBezTo>
                    <a:pt x="418421" y="1496524"/>
                    <a:pt x="464524" y="1435092"/>
                    <a:pt x="516679" y="1380105"/>
                  </a:cubicBezTo>
                  <a:lnTo>
                    <a:pt x="422419" y="1089378"/>
                  </a:lnTo>
                  <a:lnTo>
                    <a:pt x="746189" y="887063"/>
                  </a:lnTo>
                  <a:lnTo>
                    <a:pt x="972292" y="1105134"/>
                  </a:lnTo>
                  <a:lnTo>
                    <a:pt x="970019" y="1106554"/>
                  </a:lnTo>
                  <a:cubicBezTo>
                    <a:pt x="1058903" y="1078586"/>
                    <a:pt x="1152743" y="1065659"/>
                    <a:pt x="1248316" y="1066709"/>
                  </a:cubicBezTo>
                  <a:lnTo>
                    <a:pt x="1238669" y="1064125"/>
                  </a:lnTo>
                  <a:close/>
                  <a:moveTo>
                    <a:pt x="3349970" y="1300109"/>
                  </a:moveTo>
                  <a:cubicBezTo>
                    <a:pt x="3310130" y="1291957"/>
                    <a:pt x="3268880" y="1287676"/>
                    <a:pt x="3226630" y="1287676"/>
                  </a:cubicBezTo>
                  <a:cubicBezTo>
                    <a:pt x="2888631" y="1287676"/>
                    <a:pt x="2614628" y="1561679"/>
                    <a:pt x="2614628" y="1899678"/>
                  </a:cubicBezTo>
                  <a:cubicBezTo>
                    <a:pt x="2614628" y="2237678"/>
                    <a:pt x="2888630" y="2511680"/>
                    <a:pt x="3226630" y="2511681"/>
                  </a:cubicBezTo>
                  <a:cubicBezTo>
                    <a:pt x="3564630" y="2511681"/>
                    <a:pt x="3838633" y="2237678"/>
                    <a:pt x="3838633" y="1899678"/>
                  </a:cubicBezTo>
                  <a:cubicBezTo>
                    <a:pt x="3838632" y="1603928"/>
                    <a:pt x="3628849" y="1357176"/>
                    <a:pt x="3349970" y="1300109"/>
                  </a:cubicBezTo>
                  <a:close/>
                  <a:moveTo>
                    <a:pt x="3358324" y="1024334"/>
                  </a:moveTo>
                  <a:lnTo>
                    <a:pt x="3410883" y="1234575"/>
                  </a:lnTo>
                  <a:lnTo>
                    <a:pt x="3403994" y="1234575"/>
                  </a:lnTo>
                  <a:cubicBezTo>
                    <a:pt x="3464268" y="1250018"/>
                    <a:pt x="3521292" y="1273478"/>
                    <a:pt x="3572818" y="1305612"/>
                  </a:cubicBezTo>
                  <a:lnTo>
                    <a:pt x="3746730" y="1209354"/>
                  </a:lnTo>
                  <a:lnTo>
                    <a:pt x="3926358" y="1401981"/>
                  </a:lnTo>
                  <a:lnTo>
                    <a:pt x="3825667" y="1557247"/>
                  </a:lnTo>
                  <a:cubicBezTo>
                    <a:pt x="3858552" y="1613408"/>
                    <a:pt x="3883404" y="1674784"/>
                    <a:pt x="3897877" y="1740062"/>
                  </a:cubicBezTo>
                  <a:lnTo>
                    <a:pt x="4088377" y="1787686"/>
                  </a:lnTo>
                  <a:lnTo>
                    <a:pt x="4088377" y="2051071"/>
                  </a:lnTo>
                  <a:lnTo>
                    <a:pt x="3886243" y="2101605"/>
                  </a:lnTo>
                  <a:cubicBezTo>
                    <a:pt x="3872191" y="2150933"/>
                    <a:pt x="3851639" y="2197531"/>
                    <a:pt x="3826272" y="2241013"/>
                  </a:cubicBezTo>
                  <a:lnTo>
                    <a:pt x="3938572" y="2395786"/>
                  </a:lnTo>
                  <a:lnTo>
                    <a:pt x="3769272" y="2597551"/>
                  </a:lnTo>
                  <a:lnTo>
                    <a:pt x="3574432" y="2502674"/>
                  </a:lnTo>
                  <a:lnTo>
                    <a:pt x="3590059" y="2484050"/>
                  </a:lnTo>
                  <a:cubicBezTo>
                    <a:pt x="3534764" y="2519868"/>
                    <a:pt x="3473263" y="2546445"/>
                    <a:pt x="3407886" y="2563572"/>
                  </a:cubicBezTo>
                  <a:lnTo>
                    <a:pt x="3358323" y="2761823"/>
                  </a:lnTo>
                  <a:lnTo>
                    <a:pt x="3094938" y="2761823"/>
                  </a:lnTo>
                  <a:lnTo>
                    <a:pt x="3045375" y="2563574"/>
                  </a:lnTo>
                  <a:cubicBezTo>
                    <a:pt x="2985349" y="2547848"/>
                    <a:pt x="2928591" y="2524155"/>
                    <a:pt x="2877330" y="2491865"/>
                  </a:cubicBezTo>
                  <a:lnTo>
                    <a:pt x="2882346" y="2497841"/>
                  </a:lnTo>
                  <a:lnTo>
                    <a:pt x="2687507" y="2592718"/>
                  </a:lnTo>
                  <a:lnTo>
                    <a:pt x="2518206" y="2390954"/>
                  </a:lnTo>
                  <a:lnTo>
                    <a:pt x="2626994" y="2241021"/>
                  </a:lnTo>
                  <a:cubicBezTo>
                    <a:pt x="2597591" y="2190623"/>
                    <a:pt x="2574657" y="2136035"/>
                    <a:pt x="2559194" y="2078370"/>
                  </a:cubicBezTo>
                  <a:lnTo>
                    <a:pt x="2371198" y="2031371"/>
                  </a:lnTo>
                  <a:lnTo>
                    <a:pt x="2371198" y="1767986"/>
                  </a:lnTo>
                  <a:lnTo>
                    <a:pt x="2559579" y="1720890"/>
                  </a:lnTo>
                  <a:cubicBezTo>
                    <a:pt x="2572992" y="1669175"/>
                    <a:pt x="2592745" y="1620006"/>
                    <a:pt x="2617681" y="1574051"/>
                  </a:cubicBezTo>
                  <a:lnTo>
                    <a:pt x="2502958" y="1397149"/>
                  </a:lnTo>
                  <a:lnTo>
                    <a:pt x="2682587" y="1204520"/>
                  </a:lnTo>
                  <a:lnTo>
                    <a:pt x="2872193" y="1309466"/>
                  </a:lnTo>
                  <a:lnTo>
                    <a:pt x="2870932" y="1310818"/>
                  </a:lnTo>
                  <a:cubicBezTo>
                    <a:pt x="2925169" y="1276310"/>
                    <a:pt x="2985393" y="1250941"/>
                    <a:pt x="3049268" y="1234575"/>
                  </a:cubicBezTo>
                  <a:lnTo>
                    <a:pt x="3042378" y="1234576"/>
                  </a:lnTo>
                  <a:lnTo>
                    <a:pt x="3094939" y="1024334"/>
                  </a:lnTo>
                  <a:close/>
                  <a:moveTo>
                    <a:pt x="2786480" y="402820"/>
                  </a:moveTo>
                  <a:cubicBezTo>
                    <a:pt x="2745900" y="389943"/>
                    <a:pt x="2701172" y="388627"/>
                    <a:pt x="2657264" y="401580"/>
                  </a:cubicBezTo>
                  <a:cubicBezTo>
                    <a:pt x="2540176" y="436121"/>
                    <a:pt x="2473258" y="559041"/>
                    <a:pt x="2507800" y="676128"/>
                  </a:cubicBezTo>
                  <a:cubicBezTo>
                    <a:pt x="2542340" y="793216"/>
                    <a:pt x="2665260" y="860133"/>
                    <a:pt x="2782348" y="825592"/>
                  </a:cubicBezTo>
                  <a:cubicBezTo>
                    <a:pt x="2899435" y="791051"/>
                    <a:pt x="2966353" y="668132"/>
                    <a:pt x="2931812" y="551045"/>
                  </a:cubicBezTo>
                  <a:cubicBezTo>
                    <a:pt x="2910223" y="477864"/>
                    <a:pt x="2854113" y="424282"/>
                    <a:pt x="2786480" y="402820"/>
                  </a:cubicBezTo>
                  <a:close/>
                  <a:moveTo>
                    <a:pt x="2932202" y="47278"/>
                  </a:moveTo>
                  <a:lnTo>
                    <a:pt x="3090904" y="140999"/>
                  </a:lnTo>
                  <a:lnTo>
                    <a:pt x="3054065" y="265147"/>
                  </a:lnTo>
                  <a:cubicBezTo>
                    <a:pt x="3087256" y="296329"/>
                    <a:pt x="3116089" y="332603"/>
                    <a:pt x="3138727" y="373550"/>
                  </a:cubicBezTo>
                  <a:lnTo>
                    <a:pt x="3276016" y="367796"/>
                  </a:lnTo>
                  <a:lnTo>
                    <a:pt x="3328165" y="544574"/>
                  </a:lnTo>
                  <a:lnTo>
                    <a:pt x="3202503" y="618514"/>
                  </a:lnTo>
                  <a:cubicBezTo>
                    <a:pt x="3202838" y="654403"/>
                    <a:pt x="3198271" y="689748"/>
                    <a:pt x="3189855" y="723955"/>
                  </a:cubicBezTo>
                  <a:lnTo>
                    <a:pt x="3295873" y="805599"/>
                  </a:lnTo>
                  <a:lnTo>
                    <a:pt x="3222192" y="974540"/>
                  </a:lnTo>
                  <a:lnTo>
                    <a:pt x="3072634" y="949439"/>
                  </a:lnTo>
                  <a:lnTo>
                    <a:pt x="3079435" y="933845"/>
                  </a:lnTo>
                  <a:cubicBezTo>
                    <a:pt x="3049413" y="968833"/>
                    <a:pt x="3013398" y="998848"/>
                    <a:pt x="2972910" y="1023288"/>
                  </a:cubicBezTo>
                  <a:lnTo>
                    <a:pt x="2978897" y="1166163"/>
                  </a:lnTo>
                  <a:lnTo>
                    <a:pt x="2802119" y="1218312"/>
                  </a:lnTo>
                  <a:lnTo>
                    <a:pt x="2729602" y="1095065"/>
                  </a:lnTo>
                  <a:cubicBezTo>
                    <a:pt x="2686199" y="1096396"/>
                    <a:pt x="2643414" y="1091732"/>
                    <a:pt x="2602615" y="1080209"/>
                  </a:cubicBezTo>
                  <a:lnTo>
                    <a:pt x="2607165" y="1083226"/>
                  </a:lnTo>
                  <a:lnTo>
                    <a:pt x="2495179" y="1185484"/>
                  </a:lnTo>
                  <a:lnTo>
                    <a:pt x="2341599" y="1083585"/>
                  </a:lnTo>
                  <a:lnTo>
                    <a:pt x="2384929" y="961414"/>
                  </a:lnTo>
                  <a:cubicBezTo>
                    <a:pt x="2355215" y="933409"/>
                    <a:pt x="2329015" y="901312"/>
                    <a:pt x="2307218" y="865670"/>
                  </a:cubicBezTo>
                  <a:lnTo>
                    <a:pt x="2171734" y="871348"/>
                  </a:lnTo>
                  <a:lnTo>
                    <a:pt x="2119584" y="694571"/>
                  </a:lnTo>
                  <a:lnTo>
                    <a:pt x="2236697" y="625662"/>
                  </a:lnTo>
                  <a:cubicBezTo>
                    <a:pt x="2235459" y="588297"/>
                    <a:pt x="2238982" y="551385"/>
                    <a:pt x="2246620" y="515603"/>
                  </a:cubicBezTo>
                  <a:lnTo>
                    <a:pt x="2134594" y="419585"/>
                  </a:lnTo>
                  <a:lnTo>
                    <a:pt x="2217016" y="254732"/>
                  </a:lnTo>
                  <a:lnTo>
                    <a:pt x="2365055" y="287627"/>
                  </a:lnTo>
                  <a:lnTo>
                    <a:pt x="2364476" y="288784"/>
                  </a:lnTo>
                  <a:cubicBezTo>
                    <a:pt x="2394046" y="254885"/>
                    <a:pt x="2429444" y="225933"/>
                    <a:pt x="2469075" y="202302"/>
                  </a:cubicBezTo>
                  <a:lnTo>
                    <a:pt x="2464452" y="203666"/>
                  </a:lnTo>
                  <a:lnTo>
                    <a:pt x="2458102" y="52150"/>
                  </a:lnTo>
                  <a:lnTo>
                    <a:pt x="2634880" y="0"/>
                  </a:lnTo>
                  <a:lnTo>
                    <a:pt x="2711784" y="130703"/>
                  </a:lnTo>
                  <a:lnTo>
                    <a:pt x="2707159" y="132067"/>
                  </a:lnTo>
                  <a:cubicBezTo>
                    <a:pt x="2750672" y="130497"/>
                    <a:pt x="2793590" y="134953"/>
                    <a:pt x="2834535" y="1463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</p:spTree>
    <p:extLst>
      <p:ext uri="{BB962C8B-B14F-4D97-AF65-F5344CB8AC3E}">
        <p14:creationId xmlns:p14="http://schemas.microsoft.com/office/powerpoint/2010/main" val="4064022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6BA39E4-4787-4A57-95AF-71D0542315A0}"/>
              </a:ext>
            </a:extLst>
          </p:cNvPr>
          <p:cNvGrpSpPr/>
          <p:nvPr userDrawn="1"/>
        </p:nvGrpSpPr>
        <p:grpSpPr>
          <a:xfrm flipV="1">
            <a:off x="5427361" y="1143268"/>
            <a:ext cx="1337278" cy="220479"/>
            <a:chOff x="5809673" y="3008118"/>
            <a:chExt cx="2419398" cy="398889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6C99468F-7C27-4A33-B8CC-5794F45C6159}"/>
                </a:ext>
              </a:extLst>
            </p:cNvPr>
            <p:cNvSpPr/>
            <p:nvPr userDrawn="1"/>
          </p:nvSpPr>
          <p:spPr>
            <a:xfrm>
              <a:off x="5809673" y="3008118"/>
              <a:ext cx="398888" cy="39888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EDA484AE-33CE-4979-81A4-360C2226ECDF}"/>
                </a:ext>
              </a:extLst>
            </p:cNvPr>
            <p:cNvSpPr/>
            <p:nvPr userDrawn="1"/>
          </p:nvSpPr>
          <p:spPr>
            <a:xfrm>
              <a:off x="6314801" y="3008118"/>
              <a:ext cx="398888" cy="3988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688CA5D0-B787-4DFD-87F1-332795E33C1F}"/>
                </a:ext>
              </a:extLst>
            </p:cNvPr>
            <p:cNvSpPr/>
            <p:nvPr userDrawn="1"/>
          </p:nvSpPr>
          <p:spPr>
            <a:xfrm>
              <a:off x="6819928" y="3008118"/>
              <a:ext cx="398888" cy="39888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2618CF6-3DC5-4866-ACB7-14F89F22C719}"/>
                </a:ext>
              </a:extLst>
            </p:cNvPr>
            <p:cNvSpPr/>
            <p:nvPr userDrawn="1"/>
          </p:nvSpPr>
          <p:spPr>
            <a:xfrm>
              <a:off x="7325056" y="3008118"/>
              <a:ext cx="398888" cy="39888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C471A078-94EE-430C-8990-77DD907780E6}"/>
                </a:ext>
              </a:extLst>
            </p:cNvPr>
            <p:cNvSpPr/>
            <p:nvPr userDrawn="1"/>
          </p:nvSpPr>
          <p:spPr>
            <a:xfrm>
              <a:off x="7830183" y="3008118"/>
              <a:ext cx="398888" cy="39888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13856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5323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457DA700-D493-4724-A7E6-2C18A3598372}"/>
              </a:ext>
            </a:extLst>
          </p:cNvPr>
          <p:cNvGrpSpPr/>
          <p:nvPr userDrawn="1"/>
        </p:nvGrpSpPr>
        <p:grpSpPr>
          <a:xfrm flipH="1">
            <a:off x="592779" y="1333500"/>
            <a:ext cx="4034462" cy="4935026"/>
            <a:chOff x="6446339" y="1280897"/>
            <a:chExt cx="4320717" cy="5285178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0315FDDC-CB08-4F29-898E-B915DE387084}"/>
                </a:ext>
              </a:extLst>
            </p:cNvPr>
            <p:cNvSpPr/>
            <p:nvPr/>
          </p:nvSpPr>
          <p:spPr>
            <a:xfrm>
              <a:off x="7360122" y="5629227"/>
              <a:ext cx="2033648" cy="936848"/>
            </a:xfrm>
            <a:custGeom>
              <a:avLst/>
              <a:gdLst>
                <a:gd name="connsiteX0" fmla="*/ 448273 w 847725"/>
                <a:gd name="connsiteY0" fmla="*/ 7144 h 390525"/>
                <a:gd name="connsiteX1" fmla="*/ 464466 w 847725"/>
                <a:gd name="connsiteY1" fmla="*/ 184309 h 390525"/>
                <a:gd name="connsiteX2" fmla="*/ 452083 w 847725"/>
                <a:gd name="connsiteY2" fmla="*/ 224314 h 390525"/>
                <a:gd name="connsiteX3" fmla="*/ 352071 w 847725"/>
                <a:gd name="connsiteY3" fmla="*/ 269081 h 390525"/>
                <a:gd name="connsiteX4" fmla="*/ 30126 w 847725"/>
                <a:gd name="connsiteY4" fmla="*/ 283369 h 390525"/>
                <a:gd name="connsiteX5" fmla="*/ 7266 w 847725"/>
                <a:gd name="connsiteY5" fmla="*/ 285274 h 390525"/>
                <a:gd name="connsiteX6" fmla="*/ 12981 w 847725"/>
                <a:gd name="connsiteY6" fmla="*/ 292894 h 390525"/>
                <a:gd name="connsiteX7" fmla="*/ 439701 w 847725"/>
                <a:gd name="connsiteY7" fmla="*/ 384334 h 390525"/>
                <a:gd name="connsiteX8" fmla="*/ 455893 w 847725"/>
                <a:gd name="connsiteY8" fmla="*/ 385286 h 390525"/>
                <a:gd name="connsiteX9" fmla="*/ 829273 w 847725"/>
                <a:gd name="connsiteY9" fmla="*/ 321469 h 390525"/>
                <a:gd name="connsiteX10" fmla="*/ 797841 w 847725"/>
                <a:gd name="connsiteY10" fmla="*/ 52864 h 390525"/>
                <a:gd name="connsiteX11" fmla="*/ 448273 w 847725"/>
                <a:gd name="connsiteY11" fmla="*/ 7144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47725" h="390525">
                  <a:moveTo>
                    <a:pt x="448273" y="7144"/>
                  </a:moveTo>
                  <a:cubicBezTo>
                    <a:pt x="460656" y="89059"/>
                    <a:pt x="469228" y="136684"/>
                    <a:pt x="464466" y="184309"/>
                  </a:cubicBezTo>
                  <a:cubicBezTo>
                    <a:pt x="463513" y="196691"/>
                    <a:pt x="460656" y="208121"/>
                    <a:pt x="452083" y="224314"/>
                  </a:cubicBezTo>
                  <a:cubicBezTo>
                    <a:pt x="433033" y="261461"/>
                    <a:pt x="379693" y="268129"/>
                    <a:pt x="352071" y="269081"/>
                  </a:cubicBezTo>
                  <a:cubicBezTo>
                    <a:pt x="256821" y="270986"/>
                    <a:pt x="63463" y="282416"/>
                    <a:pt x="30126" y="283369"/>
                  </a:cubicBezTo>
                  <a:cubicBezTo>
                    <a:pt x="26316" y="283369"/>
                    <a:pt x="5361" y="283369"/>
                    <a:pt x="7266" y="285274"/>
                  </a:cubicBezTo>
                  <a:cubicBezTo>
                    <a:pt x="8218" y="286226"/>
                    <a:pt x="12981" y="292894"/>
                    <a:pt x="12981" y="292894"/>
                  </a:cubicBezTo>
                  <a:cubicBezTo>
                    <a:pt x="24411" y="308134"/>
                    <a:pt x="381598" y="373856"/>
                    <a:pt x="439701" y="384334"/>
                  </a:cubicBezTo>
                  <a:cubicBezTo>
                    <a:pt x="445416" y="385286"/>
                    <a:pt x="450178" y="385286"/>
                    <a:pt x="455893" y="385286"/>
                  </a:cubicBezTo>
                  <a:cubicBezTo>
                    <a:pt x="508281" y="381476"/>
                    <a:pt x="794983" y="355759"/>
                    <a:pt x="829273" y="321469"/>
                  </a:cubicBezTo>
                  <a:cubicBezTo>
                    <a:pt x="870231" y="279559"/>
                    <a:pt x="827368" y="142399"/>
                    <a:pt x="797841" y="52864"/>
                  </a:cubicBezTo>
                  <a:cubicBezTo>
                    <a:pt x="810223" y="42386"/>
                    <a:pt x="634963" y="21431"/>
                    <a:pt x="448273" y="7144"/>
                  </a:cubicBez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718ED047-E415-4002-A4AF-11B7D0A2933D}"/>
                </a:ext>
              </a:extLst>
            </p:cNvPr>
            <p:cNvSpPr/>
            <p:nvPr/>
          </p:nvSpPr>
          <p:spPr>
            <a:xfrm>
              <a:off x="7358820" y="5629227"/>
              <a:ext cx="1987948" cy="913998"/>
            </a:xfrm>
            <a:custGeom>
              <a:avLst/>
              <a:gdLst>
                <a:gd name="connsiteX0" fmla="*/ 436434 w 828675"/>
                <a:gd name="connsiteY0" fmla="*/ 7144 h 381000"/>
                <a:gd name="connsiteX1" fmla="*/ 452626 w 828675"/>
                <a:gd name="connsiteY1" fmla="*/ 178594 h 381000"/>
                <a:gd name="connsiteX2" fmla="*/ 440244 w 828675"/>
                <a:gd name="connsiteY2" fmla="*/ 217646 h 381000"/>
                <a:gd name="connsiteX3" fmla="*/ 342136 w 828675"/>
                <a:gd name="connsiteY3" fmla="*/ 260509 h 381000"/>
                <a:gd name="connsiteX4" fmla="*/ 11619 w 828675"/>
                <a:gd name="connsiteY4" fmla="*/ 281464 h 381000"/>
                <a:gd name="connsiteX5" fmla="*/ 428814 w 828675"/>
                <a:gd name="connsiteY5" fmla="*/ 372904 h 381000"/>
                <a:gd name="connsiteX6" fmla="*/ 444054 w 828675"/>
                <a:gd name="connsiteY6" fmla="*/ 373856 h 381000"/>
                <a:gd name="connsiteX7" fmla="*/ 813624 w 828675"/>
                <a:gd name="connsiteY7" fmla="*/ 311944 h 381000"/>
                <a:gd name="connsiteX8" fmla="*/ 782191 w 828675"/>
                <a:gd name="connsiteY8" fmla="*/ 52864 h 381000"/>
                <a:gd name="connsiteX9" fmla="*/ 436434 w 828675"/>
                <a:gd name="connsiteY9" fmla="*/ 7144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28675" h="381000">
                  <a:moveTo>
                    <a:pt x="436434" y="7144"/>
                  </a:moveTo>
                  <a:cubicBezTo>
                    <a:pt x="448816" y="86201"/>
                    <a:pt x="457389" y="131921"/>
                    <a:pt x="452626" y="178594"/>
                  </a:cubicBezTo>
                  <a:cubicBezTo>
                    <a:pt x="451674" y="190976"/>
                    <a:pt x="448816" y="201454"/>
                    <a:pt x="440244" y="217646"/>
                  </a:cubicBezTo>
                  <a:cubicBezTo>
                    <a:pt x="421194" y="252889"/>
                    <a:pt x="367854" y="260509"/>
                    <a:pt x="342136" y="260509"/>
                  </a:cubicBezTo>
                  <a:cubicBezTo>
                    <a:pt x="269746" y="262414"/>
                    <a:pt x="43051" y="274796"/>
                    <a:pt x="11619" y="281464"/>
                  </a:cubicBezTo>
                  <a:cubicBezTo>
                    <a:pt x="-39816" y="292894"/>
                    <a:pt x="367854" y="362426"/>
                    <a:pt x="428814" y="372904"/>
                  </a:cubicBezTo>
                  <a:cubicBezTo>
                    <a:pt x="433576" y="373856"/>
                    <a:pt x="439291" y="373856"/>
                    <a:pt x="444054" y="373856"/>
                  </a:cubicBezTo>
                  <a:cubicBezTo>
                    <a:pt x="494536" y="370046"/>
                    <a:pt x="779334" y="346234"/>
                    <a:pt x="813624" y="311944"/>
                  </a:cubicBezTo>
                  <a:cubicBezTo>
                    <a:pt x="853629" y="271939"/>
                    <a:pt x="811719" y="139541"/>
                    <a:pt x="782191" y="52864"/>
                  </a:cubicBezTo>
                  <a:cubicBezTo>
                    <a:pt x="793621" y="41434"/>
                    <a:pt x="620266" y="20479"/>
                    <a:pt x="436434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95A626E-BA13-409F-A2BA-1FCB370FDB9B}"/>
                </a:ext>
              </a:extLst>
            </p:cNvPr>
            <p:cNvSpPr/>
            <p:nvPr/>
          </p:nvSpPr>
          <p:spPr>
            <a:xfrm>
              <a:off x="6448412" y="1280897"/>
              <a:ext cx="4318644" cy="4592842"/>
            </a:xfrm>
            <a:custGeom>
              <a:avLst/>
              <a:gdLst>
                <a:gd name="connsiteX0" fmla="*/ 1610322 w 1800225"/>
                <a:gd name="connsiteY0" fmla="*/ 1912136 h 1914525"/>
                <a:gd name="connsiteX1" fmla="*/ 53937 w 1800225"/>
                <a:gd name="connsiteY1" fmla="*/ 1736876 h 1914525"/>
                <a:gd name="connsiteX2" fmla="*/ 7264 w 1800225"/>
                <a:gd name="connsiteY2" fmla="*/ 1681631 h 1914525"/>
                <a:gd name="connsiteX3" fmla="*/ 66319 w 1800225"/>
                <a:gd name="connsiteY3" fmla="*/ 529106 h 1914525"/>
                <a:gd name="connsiteX4" fmla="*/ 107277 w 1800225"/>
                <a:gd name="connsiteY4" fmla="*/ 432903 h 1914525"/>
                <a:gd name="connsiteX5" fmla="*/ 1729384 w 1800225"/>
                <a:gd name="connsiteY5" fmla="*/ 9041 h 1914525"/>
                <a:gd name="connsiteX6" fmla="*/ 1797012 w 1800225"/>
                <a:gd name="connsiteY6" fmla="*/ 63333 h 1914525"/>
                <a:gd name="connsiteX7" fmla="*/ 1691284 w 1800225"/>
                <a:gd name="connsiteY7" fmla="*/ 1844508 h 1914525"/>
                <a:gd name="connsiteX8" fmla="*/ 1610322 w 1800225"/>
                <a:gd name="connsiteY8" fmla="*/ 1912136 h 191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00225" h="1914525">
                  <a:moveTo>
                    <a:pt x="1610322" y="1912136"/>
                  </a:moveTo>
                  <a:lnTo>
                    <a:pt x="53937" y="1736876"/>
                  </a:lnTo>
                  <a:cubicBezTo>
                    <a:pt x="26314" y="1734018"/>
                    <a:pt x="5359" y="1709253"/>
                    <a:pt x="7264" y="1681631"/>
                  </a:cubicBezTo>
                  <a:lnTo>
                    <a:pt x="66319" y="529106"/>
                  </a:lnTo>
                  <a:cubicBezTo>
                    <a:pt x="68224" y="458621"/>
                    <a:pt x="84417" y="438618"/>
                    <a:pt x="107277" y="432903"/>
                  </a:cubicBezTo>
                  <a:lnTo>
                    <a:pt x="1729384" y="9041"/>
                  </a:lnTo>
                  <a:cubicBezTo>
                    <a:pt x="1764627" y="-484"/>
                    <a:pt x="1798917" y="27138"/>
                    <a:pt x="1797012" y="63333"/>
                  </a:cubicBezTo>
                  <a:lnTo>
                    <a:pt x="1691284" y="1844508"/>
                  </a:lnTo>
                  <a:cubicBezTo>
                    <a:pt x="1687474" y="1885466"/>
                    <a:pt x="1651279" y="1915946"/>
                    <a:pt x="1610322" y="1912136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E8248B3A-FAE1-4F80-BB8B-D195C0E2A022}"/>
                </a:ext>
              </a:extLst>
            </p:cNvPr>
            <p:cNvSpPr/>
            <p:nvPr/>
          </p:nvSpPr>
          <p:spPr>
            <a:xfrm>
              <a:off x="6464696" y="1280897"/>
              <a:ext cx="4250094" cy="3998744"/>
            </a:xfrm>
            <a:custGeom>
              <a:avLst/>
              <a:gdLst>
                <a:gd name="connsiteX0" fmla="*/ 1678781 w 1771650"/>
                <a:gd name="connsiteY0" fmla="*/ 1664486 h 1666875"/>
                <a:gd name="connsiteX1" fmla="*/ 7144 w 1771650"/>
                <a:gd name="connsiteY1" fmla="*/ 1552091 h 1666875"/>
                <a:gd name="connsiteX2" fmla="*/ 58579 w 1771650"/>
                <a:gd name="connsiteY2" fmla="*/ 482433 h 1666875"/>
                <a:gd name="connsiteX3" fmla="*/ 98584 w 1771650"/>
                <a:gd name="connsiteY3" fmla="*/ 432903 h 1666875"/>
                <a:gd name="connsiteX4" fmla="*/ 1705451 w 1771650"/>
                <a:gd name="connsiteY4" fmla="*/ 9041 h 1666875"/>
                <a:gd name="connsiteX5" fmla="*/ 1772126 w 1771650"/>
                <a:gd name="connsiteY5" fmla="*/ 63333 h 1666875"/>
                <a:gd name="connsiteX6" fmla="*/ 1678781 w 1771650"/>
                <a:gd name="connsiteY6" fmla="*/ 1664486 h 1666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1650" h="1666875">
                  <a:moveTo>
                    <a:pt x="1678781" y="1664486"/>
                  </a:moveTo>
                  <a:lnTo>
                    <a:pt x="7144" y="1552091"/>
                  </a:lnTo>
                  <a:lnTo>
                    <a:pt x="58579" y="482433"/>
                  </a:lnTo>
                  <a:cubicBezTo>
                    <a:pt x="59531" y="459573"/>
                    <a:pt x="75724" y="439571"/>
                    <a:pt x="98584" y="432903"/>
                  </a:cubicBezTo>
                  <a:lnTo>
                    <a:pt x="1705451" y="9041"/>
                  </a:lnTo>
                  <a:cubicBezTo>
                    <a:pt x="1740694" y="-484"/>
                    <a:pt x="1774984" y="27138"/>
                    <a:pt x="1772126" y="63333"/>
                  </a:cubicBezTo>
                  <a:lnTo>
                    <a:pt x="1678781" y="1664486"/>
                  </a:ln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C73273F-F0D9-4D38-B99A-17BF52577CFE}"/>
                </a:ext>
              </a:extLst>
            </p:cNvPr>
            <p:cNvSpPr/>
            <p:nvPr/>
          </p:nvSpPr>
          <p:spPr>
            <a:xfrm>
              <a:off x="6572092" y="1577928"/>
              <a:ext cx="3907345" cy="3404644"/>
            </a:xfrm>
            <a:custGeom>
              <a:avLst/>
              <a:gdLst>
                <a:gd name="connsiteX0" fmla="*/ 1539716 w 1628775"/>
                <a:gd name="connsiteY0" fmla="*/ 1416844 h 1419225"/>
                <a:gd name="connsiteX1" fmla="*/ 7144 w 1628775"/>
                <a:gd name="connsiteY1" fmla="*/ 1357789 h 1419225"/>
                <a:gd name="connsiteX2" fmla="*/ 57626 w 1628775"/>
                <a:gd name="connsiteY2" fmla="*/ 363379 h 1419225"/>
                <a:gd name="connsiteX3" fmla="*/ 1628299 w 1628775"/>
                <a:gd name="connsiteY3" fmla="*/ 7144 h 1419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28775" h="1419225">
                  <a:moveTo>
                    <a:pt x="1539716" y="1416844"/>
                  </a:moveTo>
                  <a:lnTo>
                    <a:pt x="7144" y="1357789"/>
                  </a:lnTo>
                  <a:lnTo>
                    <a:pt x="57626" y="363379"/>
                  </a:lnTo>
                  <a:lnTo>
                    <a:pt x="1628299" y="7144"/>
                  </a:ln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4DA78C4-87F2-446E-AE34-0432570E280A}"/>
                </a:ext>
              </a:extLst>
            </p:cNvPr>
            <p:cNvSpPr/>
            <p:nvPr/>
          </p:nvSpPr>
          <p:spPr>
            <a:xfrm>
              <a:off x="6446339" y="4996281"/>
              <a:ext cx="4044444" cy="868298"/>
            </a:xfrm>
            <a:custGeom>
              <a:avLst/>
              <a:gdLst>
                <a:gd name="connsiteX0" fmla="*/ 13844 w 1685925"/>
                <a:gd name="connsiteY0" fmla="*/ 7144 h 361950"/>
                <a:gd name="connsiteX1" fmla="*/ 7176 w 1685925"/>
                <a:gd name="connsiteY1" fmla="*/ 133826 h 361950"/>
                <a:gd name="connsiteX2" fmla="*/ 53849 w 1685925"/>
                <a:gd name="connsiteY2" fmla="*/ 189071 h 361950"/>
                <a:gd name="connsiteX3" fmla="*/ 1597851 w 1685925"/>
                <a:gd name="connsiteY3" fmla="*/ 363379 h 361950"/>
                <a:gd name="connsiteX4" fmla="*/ 1675956 w 1685925"/>
                <a:gd name="connsiteY4" fmla="*/ 296704 h 361950"/>
                <a:gd name="connsiteX5" fmla="*/ 1686434 w 1685925"/>
                <a:gd name="connsiteY5" fmla="*/ 111919 h 361950"/>
                <a:gd name="connsiteX6" fmla="*/ 13844 w 1685925"/>
                <a:gd name="connsiteY6" fmla="*/ 7144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85925" h="361950">
                  <a:moveTo>
                    <a:pt x="13844" y="7144"/>
                  </a:moveTo>
                  <a:lnTo>
                    <a:pt x="7176" y="133826"/>
                  </a:lnTo>
                  <a:cubicBezTo>
                    <a:pt x="6224" y="161449"/>
                    <a:pt x="26226" y="186214"/>
                    <a:pt x="53849" y="189071"/>
                  </a:cubicBezTo>
                  <a:lnTo>
                    <a:pt x="1597851" y="363379"/>
                  </a:lnTo>
                  <a:cubicBezTo>
                    <a:pt x="1637856" y="368141"/>
                    <a:pt x="1674051" y="337661"/>
                    <a:pt x="1675956" y="296704"/>
                  </a:cubicBezTo>
                  <a:lnTo>
                    <a:pt x="1686434" y="111919"/>
                  </a:lnTo>
                  <a:lnTo>
                    <a:pt x="13844" y="7144"/>
                  </a:ln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01B44D6-F92F-461D-A50C-E9045F317764}"/>
                </a:ext>
              </a:extLst>
            </p:cNvPr>
            <p:cNvSpPr/>
            <p:nvPr/>
          </p:nvSpPr>
          <p:spPr>
            <a:xfrm>
              <a:off x="7715310" y="1593115"/>
              <a:ext cx="2775473" cy="3394037"/>
            </a:xfrm>
            <a:custGeom>
              <a:avLst/>
              <a:gdLst>
                <a:gd name="connsiteX0" fmla="*/ 1425389 w 2775473"/>
                <a:gd name="connsiteY0" fmla="*/ 306593 h 3394037"/>
                <a:gd name="connsiteX1" fmla="*/ 2775473 w 2775473"/>
                <a:gd name="connsiteY1" fmla="*/ 0 h 3394037"/>
                <a:gd name="connsiteX2" fmla="*/ 2565699 w 2775473"/>
                <a:gd name="connsiteY2" fmla="*/ 3394037 h 3394037"/>
                <a:gd name="connsiteX3" fmla="*/ 0 w 2775473"/>
                <a:gd name="connsiteY3" fmla="*/ 3281082 h 3394037"/>
                <a:gd name="connsiteX4" fmla="*/ 1425389 w 2775473"/>
                <a:gd name="connsiteY4" fmla="*/ 306593 h 3394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5473" h="3394037">
                  <a:moveTo>
                    <a:pt x="1425389" y="306593"/>
                  </a:moveTo>
                  <a:lnTo>
                    <a:pt x="2775473" y="0"/>
                  </a:lnTo>
                  <a:lnTo>
                    <a:pt x="2565699" y="3394037"/>
                  </a:lnTo>
                  <a:lnTo>
                    <a:pt x="0" y="3281082"/>
                  </a:lnTo>
                  <a:lnTo>
                    <a:pt x="1425389" y="306593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8F734703-4A61-4A31-BB9E-0C690EB3522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54D90936-42A8-407A-87C1-0A47569609FC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859407" y="1640713"/>
            <a:ext cx="3631408" cy="3157745"/>
          </a:xfrm>
          <a:custGeom>
            <a:avLst/>
            <a:gdLst>
              <a:gd name="connsiteX0" fmla="*/ 0 w 3631408"/>
              <a:gd name="connsiteY0" fmla="*/ 0 h 3157745"/>
              <a:gd name="connsiteX1" fmla="*/ 3518328 w 3631408"/>
              <a:gd name="connsiteY1" fmla="*/ 797970 h 3157745"/>
              <a:gd name="connsiteX2" fmla="*/ 3631408 w 3631408"/>
              <a:gd name="connsiteY2" fmla="*/ 3025461 h 3157745"/>
              <a:gd name="connsiteX3" fmla="*/ 198427 w 3631408"/>
              <a:gd name="connsiteY3" fmla="*/ 3157745 h 3157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31408" h="3157745">
                <a:moveTo>
                  <a:pt x="0" y="0"/>
                </a:moveTo>
                <a:lnTo>
                  <a:pt x="3518328" y="797970"/>
                </a:lnTo>
                <a:lnTo>
                  <a:pt x="3631408" y="3025461"/>
                </a:lnTo>
                <a:lnTo>
                  <a:pt x="198427" y="315774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3239325-648E-4C47-A0FE-7713B34A5F6E}"/>
              </a:ext>
            </a:extLst>
          </p:cNvPr>
          <p:cNvGrpSpPr/>
          <p:nvPr userDrawn="1"/>
        </p:nvGrpSpPr>
        <p:grpSpPr>
          <a:xfrm flipV="1">
            <a:off x="5427361" y="1143268"/>
            <a:ext cx="1337278" cy="220479"/>
            <a:chOff x="5809673" y="3008118"/>
            <a:chExt cx="2419398" cy="398889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C34544F-4AFB-4567-9A14-BD40476D91DB}"/>
                </a:ext>
              </a:extLst>
            </p:cNvPr>
            <p:cNvSpPr/>
            <p:nvPr userDrawn="1"/>
          </p:nvSpPr>
          <p:spPr>
            <a:xfrm>
              <a:off x="5809673" y="3008118"/>
              <a:ext cx="398888" cy="39888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C347462-2243-4988-88A7-D48FDFC67F8A}"/>
                </a:ext>
              </a:extLst>
            </p:cNvPr>
            <p:cNvSpPr/>
            <p:nvPr userDrawn="1"/>
          </p:nvSpPr>
          <p:spPr>
            <a:xfrm>
              <a:off x="6314801" y="3008118"/>
              <a:ext cx="398888" cy="3988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AAED053-508E-4B0B-9E07-60D6E23602BC}"/>
                </a:ext>
              </a:extLst>
            </p:cNvPr>
            <p:cNvSpPr/>
            <p:nvPr userDrawn="1"/>
          </p:nvSpPr>
          <p:spPr>
            <a:xfrm>
              <a:off x="6819928" y="3008118"/>
              <a:ext cx="398888" cy="39888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9D32752-7C30-4517-952B-8736B7299F1D}"/>
                </a:ext>
              </a:extLst>
            </p:cNvPr>
            <p:cNvSpPr/>
            <p:nvPr userDrawn="1"/>
          </p:nvSpPr>
          <p:spPr>
            <a:xfrm>
              <a:off x="7325056" y="3008118"/>
              <a:ext cx="398888" cy="39888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7307619-FF7D-47F2-9979-458DC7E6076E}"/>
                </a:ext>
              </a:extLst>
            </p:cNvPr>
            <p:cNvSpPr/>
            <p:nvPr userDrawn="1"/>
          </p:nvSpPr>
          <p:spPr>
            <a:xfrm>
              <a:off x="7830183" y="3008118"/>
              <a:ext cx="398888" cy="39888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80559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5714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8249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169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78" r:id="rId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681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8" r:id="rId2"/>
    <p:sldLayoutId id="2147483658" r:id="rId3"/>
    <p:sldLayoutId id="2147483662" r:id="rId4"/>
    <p:sldLayoutId id="2147483679" r:id="rId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255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rapezoid 24">
            <a:extLst>
              <a:ext uri="{FF2B5EF4-FFF2-40B4-BE49-F238E27FC236}">
                <a16:creationId xmlns:a16="http://schemas.microsoft.com/office/drawing/2014/main" id="{EE533DC8-83E2-4D93-B452-8B87B8B6F957}"/>
              </a:ext>
            </a:extLst>
          </p:cNvPr>
          <p:cNvSpPr>
            <a:spLocks noChangeAspect="1"/>
          </p:cNvSpPr>
          <p:nvPr/>
        </p:nvSpPr>
        <p:spPr>
          <a:xfrm rot="8100000">
            <a:off x="7031832" y="-271794"/>
            <a:ext cx="2291042" cy="2312865"/>
          </a:xfrm>
          <a:custGeom>
            <a:avLst/>
            <a:gdLst/>
            <a:ahLst/>
            <a:cxnLst/>
            <a:rect l="l" t="t" r="r" b="b"/>
            <a:pathLst>
              <a:path w="4411086" h="4453092">
                <a:moveTo>
                  <a:pt x="3095887" y="1153910"/>
                </a:moveTo>
                <a:cubicBezTo>
                  <a:pt x="3119009" y="1174647"/>
                  <a:pt x="3146597" y="1191685"/>
                  <a:pt x="3177861" y="1203446"/>
                </a:cubicBezTo>
                <a:cubicBezTo>
                  <a:pt x="3302917" y="1250492"/>
                  <a:pt x="3439398" y="1195315"/>
                  <a:pt x="3482703" y="1080205"/>
                </a:cubicBezTo>
                <a:cubicBezTo>
                  <a:pt x="3526008" y="965093"/>
                  <a:pt x="3459737" y="833641"/>
                  <a:pt x="3334683" y="786595"/>
                </a:cubicBezTo>
                <a:cubicBezTo>
                  <a:pt x="3209628" y="739549"/>
                  <a:pt x="3073147" y="794724"/>
                  <a:pt x="3029841" y="909836"/>
                </a:cubicBezTo>
                <a:cubicBezTo>
                  <a:pt x="2997363" y="996169"/>
                  <a:pt x="3026521" y="1091695"/>
                  <a:pt x="3095887" y="1153910"/>
                </a:cubicBezTo>
                <a:close/>
                <a:moveTo>
                  <a:pt x="3521423" y="1860548"/>
                </a:moveTo>
                <a:cubicBezTo>
                  <a:pt x="3544546" y="1881285"/>
                  <a:pt x="3572135" y="1898322"/>
                  <a:pt x="3603399" y="1910084"/>
                </a:cubicBezTo>
                <a:cubicBezTo>
                  <a:pt x="3728453" y="1957130"/>
                  <a:pt x="3864935" y="1901953"/>
                  <a:pt x="3908240" y="1786842"/>
                </a:cubicBezTo>
                <a:cubicBezTo>
                  <a:pt x="3951546" y="1671732"/>
                  <a:pt x="3885275" y="1540278"/>
                  <a:pt x="3760220" y="1493232"/>
                </a:cubicBezTo>
                <a:cubicBezTo>
                  <a:pt x="3635166" y="1446186"/>
                  <a:pt x="3498684" y="1501363"/>
                  <a:pt x="3455379" y="1616474"/>
                </a:cubicBezTo>
                <a:cubicBezTo>
                  <a:pt x="3422900" y="1702807"/>
                  <a:pt x="3452057" y="1798333"/>
                  <a:pt x="3521423" y="1860548"/>
                </a:cubicBezTo>
                <a:close/>
                <a:moveTo>
                  <a:pt x="3507502" y="2659088"/>
                </a:moveTo>
                <a:cubicBezTo>
                  <a:pt x="3530625" y="2679826"/>
                  <a:pt x="3558214" y="2696863"/>
                  <a:pt x="3589478" y="2708624"/>
                </a:cubicBezTo>
                <a:cubicBezTo>
                  <a:pt x="3714532" y="2755670"/>
                  <a:pt x="3851014" y="2700494"/>
                  <a:pt x="3894319" y="2585383"/>
                </a:cubicBezTo>
                <a:cubicBezTo>
                  <a:pt x="3937624" y="2470273"/>
                  <a:pt x="3871353" y="2338820"/>
                  <a:pt x="3746299" y="2291774"/>
                </a:cubicBezTo>
                <a:cubicBezTo>
                  <a:pt x="3621245" y="2244728"/>
                  <a:pt x="3484763" y="2299905"/>
                  <a:pt x="3441458" y="2415014"/>
                </a:cubicBezTo>
                <a:cubicBezTo>
                  <a:pt x="3408979" y="2501348"/>
                  <a:pt x="3438136" y="2596873"/>
                  <a:pt x="3507502" y="2659088"/>
                </a:cubicBezTo>
                <a:close/>
                <a:moveTo>
                  <a:pt x="2750047" y="3029987"/>
                </a:moveTo>
                <a:cubicBezTo>
                  <a:pt x="2773168" y="3050726"/>
                  <a:pt x="2800759" y="3067763"/>
                  <a:pt x="2832021" y="3079524"/>
                </a:cubicBezTo>
                <a:cubicBezTo>
                  <a:pt x="2957076" y="3126570"/>
                  <a:pt x="3093558" y="3071393"/>
                  <a:pt x="3136863" y="2956283"/>
                </a:cubicBezTo>
                <a:cubicBezTo>
                  <a:pt x="3180168" y="2841172"/>
                  <a:pt x="3113897" y="2709719"/>
                  <a:pt x="2988843" y="2662673"/>
                </a:cubicBezTo>
                <a:cubicBezTo>
                  <a:pt x="2863789" y="2615627"/>
                  <a:pt x="2727307" y="2670804"/>
                  <a:pt x="2684001" y="2785914"/>
                </a:cubicBezTo>
                <a:cubicBezTo>
                  <a:pt x="2651523" y="2872247"/>
                  <a:pt x="2680681" y="2967773"/>
                  <a:pt x="2750047" y="3029987"/>
                </a:cubicBezTo>
                <a:close/>
                <a:moveTo>
                  <a:pt x="1666926" y="2573567"/>
                </a:moveTo>
                <a:lnTo>
                  <a:pt x="1775047" y="423729"/>
                </a:lnTo>
                <a:lnTo>
                  <a:pt x="1991290" y="423729"/>
                </a:lnTo>
                <a:lnTo>
                  <a:pt x="2099411" y="2573567"/>
                </a:lnTo>
                <a:close/>
                <a:moveTo>
                  <a:pt x="1154974" y="2568578"/>
                </a:moveTo>
                <a:cubicBezTo>
                  <a:pt x="1178096" y="2589317"/>
                  <a:pt x="1205685" y="2606354"/>
                  <a:pt x="1236949" y="2618115"/>
                </a:cubicBezTo>
                <a:cubicBezTo>
                  <a:pt x="1362003" y="2665161"/>
                  <a:pt x="1498485" y="2609985"/>
                  <a:pt x="1541790" y="2494874"/>
                </a:cubicBezTo>
                <a:cubicBezTo>
                  <a:pt x="1585096" y="2379763"/>
                  <a:pt x="1518825" y="2248310"/>
                  <a:pt x="1393770" y="2201264"/>
                </a:cubicBezTo>
                <a:cubicBezTo>
                  <a:pt x="1268716" y="2154218"/>
                  <a:pt x="1132234" y="2209394"/>
                  <a:pt x="1088929" y="2324505"/>
                </a:cubicBezTo>
                <a:cubicBezTo>
                  <a:pt x="1056450" y="2410839"/>
                  <a:pt x="1085608" y="2506364"/>
                  <a:pt x="1154974" y="2568578"/>
                </a:cubicBezTo>
                <a:close/>
                <a:moveTo>
                  <a:pt x="1811301" y="3132571"/>
                </a:moveTo>
                <a:lnTo>
                  <a:pt x="1704026" y="2663196"/>
                </a:lnTo>
                <a:lnTo>
                  <a:pt x="2117930" y="2682436"/>
                </a:lnTo>
                <a:lnTo>
                  <a:pt x="1967575" y="3139835"/>
                </a:lnTo>
                <a:close/>
                <a:moveTo>
                  <a:pt x="474734" y="2026084"/>
                </a:moveTo>
                <a:cubicBezTo>
                  <a:pt x="497856" y="2046823"/>
                  <a:pt x="525445" y="2063859"/>
                  <a:pt x="556709" y="2075621"/>
                </a:cubicBezTo>
                <a:cubicBezTo>
                  <a:pt x="681763" y="2122667"/>
                  <a:pt x="818245" y="2067490"/>
                  <a:pt x="861550" y="1952380"/>
                </a:cubicBezTo>
                <a:cubicBezTo>
                  <a:pt x="904855" y="1837269"/>
                  <a:pt x="838584" y="1705816"/>
                  <a:pt x="713530" y="1658770"/>
                </a:cubicBezTo>
                <a:cubicBezTo>
                  <a:pt x="588476" y="1611724"/>
                  <a:pt x="451994" y="1666900"/>
                  <a:pt x="408689" y="1782011"/>
                </a:cubicBezTo>
                <a:cubicBezTo>
                  <a:pt x="376210" y="1868344"/>
                  <a:pt x="405367" y="1963870"/>
                  <a:pt x="474734" y="2026084"/>
                </a:cubicBezTo>
                <a:close/>
                <a:moveTo>
                  <a:pt x="470005" y="2517620"/>
                </a:moveTo>
                <a:cubicBezTo>
                  <a:pt x="142796" y="2243059"/>
                  <a:pt x="-69074" y="1913805"/>
                  <a:pt x="20698" y="1573981"/>
                </a:cubicBezTo>
                <a:cubicBezTo>
                  <a:pt x="290062" y="677171"/>
                  <a:pt x="1131284" y="1373424"/>
                  <a:pt x="1417683" y="1157395"/>
                </a:cubicBezTo>
                <a:cubicBezTo>
                  <a:pt x="1704082" y="941367"/>
                  <a:pt x="795764" y="512391"/>
                  <a:pt x="1486994" y="164947"/>
                </a:cubicBezTo>
                <a:cubicBezTo>
                  <a:pt x="1963635" y="-91969"/>
                  <a:pt x="2301495" y="-33140"/>
                  <a:pt x="2924035" y="233397"/>
                </a:cubicBezTo>
                <a:cubicBezTo>
                  <a:pt x="3546575" y="499935"/>
                  <a:pt x="4682373" y="1460700"/>
                  <a:pt x="4352060" y="2410274"/>
                </a:cubicBezTo>
                <a:cubicBezTo>
                  <a:pt x="4055563" y="3262631"/>
                  <a:pt x="2903863" y="3342769"/>
                  <a:pt x="2149143" y="3248705"/>
                </a:cubicBezTo>
                <a:cubicBezTo>
                  <a:pt x="2120485" y="3221681"/>
                  <a:pt x="2088781" y="3200633"/>
                  <a:pt x="2056697" y="3184977"/>
                </a:cubicBezTo>
                <a:lnTo>
                  <a:pt x="2029525" y="3174239"/>
                </a:lnTo>
                <a:lnTo>
                  <a:pt x="2074465" y="2961096"/>
                </a:lnTo>
                <a:cubicBezTo>
                  <a:pt x="2174448" y="2968058"/>
                  <a:pt x="2268303" y="2914369"/>
                  <a:pt x="2302852" y="2822534"/>
                </a:cubicBezTo>
                <a:cubicBezTo>
                  <a:pt x="2344980" y="2710550"/>
                  <a:pt x="2283405" y="2583099"/>
                  <a:pt x="2164586" y="2533664"/>
                </a:cubicBezTo>
                <a:lnTo>
                  <a:pt x="2177079" y="2474412"/>
                </a:lnTo>
                <a:lnTo>
                  <a:pt x="2181423" y="2474420"/>
                </a:lnTo>
                <a:lnTo>
                  <a:pt x="2180348" y="2458905"/>
                </a:lnTo>
                <a:lnTo>
                  <a:pt x="2183345" y="2444691"/>
                </a:lnTo>
                <a:lnTo>
                  <a:pt x="2179364" y="2444684"/>
                </a:lnTo>
                <a:lnTo>
                  <a:pt x="2069296" y="855315"/>
                </a:lnTo>
                <a:cubicBezTo>
                  <a:pt x="2264713" y="815272"/>
                  <a:pt x="2400776" y="670372"/>
                  <a:pt x="2376696" y="524656"/>
                </a:cubicBezTo>
                <a:cubicBezTo>
                  <a:pt x="2351678" y="373263"/>
                  <a:pt x="2163271" y="278317"/>
                  <a:pt x="1955875" y="312591"/>
                </a:cubicBezTo>
                <a:cubicBezTo>
                  <a:pt x="1748480" y="346862"/>
                  <a:pt x="1600634" y="497374"/>
                  <a:pt x="1625652" y="648768"/>
                </a:cubicBezTo>
                <a:cubicBezTo>
                  <a:pt x="1635034" y="705540"/>
                  <a:pt x="1667392" y="754373"/>
                  <a:pt x="1715112" y="791433"/>
                </a:cubicBezTo>
                <a:lnTo>
                  <a:pt x="1728511" y="799403"/>
                </a:lnTo>
                <a:lnTo>
                  <a:pt x="1608970" y="2443607"/>
                </a:lnTo>
                <a:lnTo>
                  <a:pt x="1608731" y="2443607"/>
                </a:lnTo>
                <a:lnTo>
                  <a:pt x="1608909" y="2444461"/>
                </a:lnTo>
                <a:lnTo>
                  <a:pt x="1606809" y="2473335"/>
                </a:lnTo>
                <a:lnTo>
                  <a:pt x="1614885" y="2473351"/>
                </a:lnTo>
                <a:lnTo>
                  <a:pt x="1760460" y="3176931"/>
                </a:lnTo>
                <a:cubicBezTo>
                  <a:pt x="1363839" y="3071567"/>
                  <a:pt x="842276" y="2829991"/>
                  <a:pt x="470005" y="2517620"/>
                </a:cubicBezTo>
                <a:close/>
                <a:moveTo>
                  <a:pt x="1703651" y="4144665"/>
                </a:moveTo>
                <a:cubicBezTo>
                  <a:pt x="1692426" y="4135382"/>
                  <a:pt x="1682479" y="4126471"/>
                  <a:pt x="1673433" y="4117764"/>
                </a:cubicBezTo>
                <a:cubicBezTo>
                  <a:pt x="1630012" y="4075967"/>
                  <a:pt x="1607344" y="4038835"/>
                  <a:pt x="1563711" y="3987474"/>
                </a:cubicBezTo>
                <a:cubicBezTo>
                  <a:pt x="1428119" y="3754817"/>
                  <a:pt x="1459551" y="3514918"/>
                  <a:pt x="1577437" y="3369529"/>
                </a:cubicBezTo>
                <a:cubicBezTo>
                  <a:pt x="1695323" y="3224139"/>
                  <a:pt x="1812160" y="3189516"/>
                  <a:pt x="1943877" y="3254126"/>
                </a:cubicBezTo>
                <a:cubicBezTo>
                  <a:pt x="2075594" y="3318736"/>
                  <a:pt x="2201944" y="3486346"/>
                  <a:pt x="2150195" y="3720844"/>
                </a:cubicBezTo>
                <a:cubicBezTo>
                  <a:pt x="2053054" y="4010881"/>
                  <a:pt x="2046121" y="3999957"/>
                  <a:pt x="2256634" y="4453092"/>
                </a:cubicBezTo>
                <a:cubicBezTo>
                  <a:pt x="1923422" y="4292924"/>
                  <a:pt x="1782225" y="4209649"/>
                  <a:pt x="1703651" y="4144665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pic>
        <p:nvPicPr>
          <p:cNvPr id="23" name="รูปภาพ 22">
            <a:extLst>
              <a:ext uri="{FF2B5EF4-FFF2-40B4-BE49-F238E27FC236}">
                <a16:creationId xmlns:a16="http://schemas.microsoft.com/office/drawing/2014/main" id="{F70AD76C-04C7-44D8-BF45-E013F34B020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129" y="542778"/>
            <a:ext cx="1448667" cy="11197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รูปภาพ 23">
            <a:extLst>
              <a:ext uri="{FF2B5EF4-FFF2-40B4-BE49-F238E27FC236}">
                <a16:creationId xmlns:a16="http://schemas.microsoft.com/office/drawing/2014/main" id="{B9E86F32-94D2-4C59-B88A-F7E555EF390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650" y="542778"/>
            <a:ext cx="1068976" cy="1119788"/>
          </a:xfrm>
          <a:prstGeom prst="rect">
            <a:avLst/>
          </a:prstGeom>
        </p:spPr>
      </p:pic>
      <p:pic>
        <p:nvPicPr>
          <p:cNvPr id="25" name="รูปภาพ 24">
            <a:extLst>
              <a:ext uri="{FF2B5EF4-FFF2-40B4-BE49-F238E27FC236}">
                <a16:creationId xmlns:a16="http://schemas.microsoft.com/office/drawing/2014/main" id="{E43B96A0-6219-41E8-BA36-E2038B3CA8E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5480" y="559342"/>
            <a:ext cx="959946" cy="11197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id="{4A8E58BD-FA62-4B50-92BE-3A3A17B67544}"/>
              </a:ext>
            </a:extLst>
          </p:cNvPr>
          <p:cNvSpPr/>
          <p:nvPr/>
        </p:nvSpPr>
        <p:spPr>
          <a:xfrm>
            <a:off x="0" y="5339751"/>
            <a:ext cx="12192000" cy="151824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50CF8F75-82B8-40F4-AF73-98AFB3E6F9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518716"/>
            <a:ext cx="12192000" cy="3779942"/>
          </a:xfrm>
          <a:prstGeom prst="rect">
            <a:avLst/>
          </a:prstGeom>
        </p:spPr>
      </p:pic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264C1450-21F2-4033-900D-0CDAE83D292A}"/>
              </a:ext>
            </a:extLst>
          </p:cNvPr>
          <p:cNvSpPr txBox="1"/>
          <p:nvPr/>
        </p:nvSpPr>
        <p:spPr>
          <a:xfrm>
            <a:off x="1528313" y="2014527"/>
            <a:ext cx="9687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การประชุมการชี้แจงแนวทางการจัดทำข้อเสนอโครงการ </a:t>
            </a:r>
            <a:r>
              <a:rPr 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U2T </a:t>
            </a:r>
            <a:r>
              <a:rPr lang="th-TH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ระยะที่</a:t>
            </a:r>
            <a:r>
              <a:rPr 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2</a:t>
            </a:r>
            <a:endParaRPr lang="th-TH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ea typeface="Yu Gothic UI Semibold" panose="020B0700000000000000" pitchFamily="34" charset="-128"/>
              <a:cs typeface="TH SarabunPSK" panose="020B0500040200020003" pitchFamily="34" charset="-34"/>
            </a:endParaRPr>
          </a:p>
        </p:txBody>
      </p:sp>
      <p:sp>
        <p:nvSpPr>
          <p:cNvPr id="43" name="กล่องข้อความ 42">
            <a:extLst>
              <a:ext uri="{FF2B5EF4-FFF2-40B4-BE49-F238E27FC236}">
                <a16:creationId xmlns:a16="http://schemas.microsoft.com/office/drawing/2014/main" id="{93D19059-717E-40BC-95A9-8EFC3F18DA4A}"/>
              </a:ext>
            </a:extLst>
          </p:cNvPr>
          <p:cNvSpPr txBox="1"/>
          <p:nvPr/>
        </p:nvSpPr>
        <p:spPr>
          <a:xfrm>
            <a:off x="2757017" y="3461695"/>
            <a:ext cx="70480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วัน</a:t>
            </a:r>
            <a:r>
              <a:rPr lang="th-TH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พฤหัสบดี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ที่ </a:t>
            </a:r>
            <a:r>
              <a:rPr lang="th-TH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4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พฤศจิกายน </a:t>
            </a:r>
            <a:r>
              <a:rPr lang="th-TH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2564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เวลา </a:t>
            </a:r>
            <a:r>
              <a:rPr lang="th-TH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15.30 – 16.00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น.</a:t>
            </a:r>
          </a:p>
          <a:p>
            <a:pPr algn="ctr"/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ณ </a:t>
            </a:r>
            <a:r>
              <a:rPr lang="th-TH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ห้องประชุมพุทธชาด 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ชั้น </a:t>
            </a:r>
            <a:r>
              <a:rPr lang="th-TH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อาคาร </a:t>
            </a:r>
            <a:r>
              <a:rPr lang="th-TH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10</a:t>
            </a:r>
          </a:p>
        </p:txBody>
      </p:sp>
      <p:sp>
        <p:nvSpPr>
          <p:cNvPr id="44" name="กล่องข้อความ 43">
            <a:extLst>
              <a:ext uri="{FF2B5EF4-FFF2-40B4-BE49-F238E27FC236}">
                <a16:creationId xmlns:a16="http://schemas.microsoft.com/office/drawing/2014/main" id="{2BA68DEB-6DED-4C80-AC4D-76058348323F}"/>
              </a:ext>
            </a:extLst>
          </p:cNvPr>
          <p:cNvSpPr txBox="1"/>
          <p:nvPr/>
        </p:nvSpPr>
        <p:spPr>
          <a:xfrm>
            <a:off x="2806599" y="6317825"/>
            <a:ext cx="6578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มหาวิทยาลัยราชภัฏสกลนคร</a:t>
            </a:r>
          </a:p>
        </p:txBody>
      </p:sp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584B581E-C6DB-472B-AE57-1B194F9BD937}"/>
              </a:ext>
            </a:extLst>
          </p:cNvPr>
          <p:cNvSpPr txBox="1"/>
          <p:nvPr/>
        </p:nvSpPr>
        <p:spPr>
          <a:xfrm>
            <a:off x="4666761" y="2585431"/>
            <a:ext cx="28584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H SarabunPSK" panose="020B0500040200020003" pitchFamily="34" charset="-34"/>
              </a:rPr>
              <a:t>(ผ่านโปรแกรม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Times New Roman" panose="02020603050405020304" pitchFamily="18" charset="0"/>
              </a:rPr>
              <a:t>ZOOM)</a:t>
            </a:r>
            <a:endParaRPr lang="th-TH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866850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id="{F98CA74F-A89E-48DB-8BB4-BCFFAF91BDFA}"/>
              </a:ext>
            </a:extLst>
          </p:cNvPr>
          <p:cNvSpPr/>
          <p:nvPr/>
        </p:nvSpPr>
        <p:spPr>
          <a:xfrm>
            <a:off x="0" y="0"/>
            <a:ext cx="12192000" cy="67235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DF84C887-F567-4C66-83C6-9EB317085538}"/>
              </a:ext>
            </a:extLst>
          </p:cNvPr>
          <p:cNvSpPr txBox="1"/>
          <p:nvPr/>
        </p:nvSpPr>
        <p:spPr>
          <a:xfrm>
            <a:off x="2122755" y="77644"/>
            <a:ext cx="12192000" cy="517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th-TH" sz="2400" b="1" dirty="0">
                <a:solidFill>
                  <a:schemeClr val="bg1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เอกสารหมายเลข 1 พื้นที่จ้างงานโครงการ </a:t>
            </a:r>
            <a:r>
              <a:rPr lang="en-US" sz="2400" b="1" dirty="0">
                <a:solidFill>
                  <a:schemeClr val="bg1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U2T </a:t>
            </a:r>
            <a:r>
              <a:rPr lang="th-TH" sz="2400" b="1" dirty="0">
                <a:solidFill>
                  <a:schemeClr val="bg1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ระยะ 2 ของมหาวิทยาลัยราชภัฏสกลนคร</a:t>
            </a:r>
            <a:endParaRPr lang="th-TH" sz="2000" b="1" dirty="0">
              <a:solidFill>
                <a:schemeClr val="bg1"/>
              </a:solidFill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91B05C1F-F6EC-4A45-9779-24CDE77A3736}"/>
              </a:ext>
            </a:extLst>
          </p:cNvPr>
          <p:cNvSpPr txBox="1"/>
          <p:nvPr/>
        </p:nvSpPr>
        <p:spPr>
          <a:xfrm>
            <a:off x="5335628" y="1032572"/>
            <a:ext cx="620194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ตามที่มหาวิทยาลัยแม่ข่าย (มหาวิทยาลัยขอนแก่น) ได้ชี้แจงแนวทางการจัดทำข้อเสนอโครงการ </a:t>
            </a: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U2T 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ระยะที่ 2 เมื่อวันที่ 3 พฤศจิกายน 2564 เวลา 18.00 – 19.30 น. ผ่าน </a:t>
            </a: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ZOOM 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นั้น</a:t>
            </a:r>
          </a:p>
          <a:p>
            <a:b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ในการนี้ มหาวิทยาลัยได้รับทราบแนวทางและพื้นที่ตำบลในการดำเนินโครงการ </a:t>
            </a: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U2T 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ระยะที่ 2 ทั้งสิ้นจำนวน 21 ตำบล</a:t>
            </a:r>
          </a:p>
          <a:p>
            <a:b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ทั้งนี้ จึงขอความอนุเคราะห์ให้คณะ/หน่วยงาน ได้คัดเลือกพื้นที่ดำเนินการพัฒนาตำบล เพื่อจักได้จัดทำแบบสรุปข้อเสนอโครงการ </a:t>
            </a:r>
            <a:r>
              <a:rPr lang="th-TH" sz="28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กำหนดส่งวันที่ 10 พฤศจิกายน 2564</a:t>
            </a:r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2D88E4E0-DB25-4683-A5A5-01D2BF20BC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55" y="1032572"/>
            <a:ext cx="4132392" cy="4446047"/>
          </a:xfrm>
          <a:prstGeom prst="rect">
            <a:avLst/>
          </a:prstGeom>
        </p:spPr>
      </p:pic>
      <p:sp>
        <p:nvSpPr>
          <p:cNvPr id="6" name="การกระจาย: 14 จุด 5">
            <a:extLst>
              <a:ext uri="{FF2B5EF4-FFF2-40B4-BE49-F238E27FC236}">
                <a16:creationId xmlns:a16="http://schemas.microsoft.com/office/drawing/2014/main" id="{84937E3A-7850-4D27-82D1-351770EB6420}"/>
              </a:ext>
            </a:extLst>
          </p:cNvPr>
          <p:cNvSpPr/>
          <p:nvPr/>
        </p:nvSpPr>
        <p:spPr>
          <a:xfrm>
            <a:off x="9550668" y="4814047"/>
            <a:ext cx="2339788" cy="1740117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ระยะที่ 2</a:t>
            </a:r>
            <a:b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21 ตำบล</a:t>
            </a:r>
          </a:p>
        </p:txBody>
      </p:sp>
    </p:spTree>
    <p:extLst>
      <p:ext uri="{BB962C8B-B14F-4D97-AF65-F5344CB8AC3E}">
        <p14:creationId xmlns:p14="http://schemas.microsoft.com/office/powerpoint/2010/main" val="18470174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ตาราง 1">
            <a:extLst>
              <a:ext uri="{FF2B5EF4-FFF2-40B4-BE49-F238E27FC236}">
                <a16:creationId xmlns:a16="http://schemas.microsoft.com/office/drawing/2014/main" id="{82BDD695-39AF-4EDE-91F2-7291E8B180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9459480"/>
              </p:ext>
            </p:extLst>
          </p:nvPr>
        </p:nvGraphicFramePr>
        <p:xfrm>
          <a:off x="1211884" y="913437"/>
          <a:ext cx="4681527" cy="5479362"/>
        </p:xfrm>
        <a:graphic>
          <a:graphicData uri="http://schemas.openxmlformats.org/drawingml/2006/table">
            <a:tbl>
              <a:tblPr firstRow="1" firstCol="1" bandRow="1"/>
              <a:tblGrid>
                <a:gridCol w="1929224">
                  <a:extLst>
                    <a:ext uri="{9D8B030D-6E8A-4147-A177-3AD203B41FA5}">
                      <a16:colId xmlns:a16="http://schemas.microsoft.com/office/drawing/2014/main" val="2316087910"/>
                    </a:ext>
                  </a:extLst>
                </a:gridCol>
                <a:gridCol w="993960">
                  <a:extLst>
                    <a:ext uri="{9D8B030D-6E8A-4147-A177-3AD203B41FA5}">
                      <a16:colId xmlns:a16="http://schemas.microsoft.com/office/drawing/2014/main" val="3796044231"/>
                    </a:ext>
                  </a:extLst>
                </a:gridCol>
                <a:gridCol w="954827">
                  <a:extLst>
                    <a:ext uri="{9D8B030D-6E8A-4147-A177-3AD203B41FA5}">
                      <a16:colId xmlns:a16="http://schemas.microsoft.com/office/drawing/2014/main" val="1948712255"/>
                    </a:ext>
                  </a:extLst>
                </a:gridCol>
                <a:gridCol w="803516">
                  <a:extLst>
                    <a:ext uri="{9D8B030D-6E8A-4147-A177-3AD203B41FA5}">
                      <a16:colId xmlns:a16="http://schemas.microsoft.com/office/drawing/2014/main" val="3260864491"/>
                    </a:ext>
                  </a:extLst>
                </a:gridCol>
              </a:tblGrid>
              <a:tr h="1611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คณะ/สถาบัน</a:t>
                      </a:r>
                      <a:endParaRPr lang="en-US" sz="11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9402" marR="39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6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ตำบล</a:t>
                      </a:r>
                      <a:endParaRPr lang="en-US" sz="11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9402" marR="39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6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อำเภอ</a:t>
                      </a:r>
                      <a:endParaRPr lang="en-US" sz="11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9402" marR="39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6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จังหวัด</a:t>
                      </a:r>
                      <a:endParaRPr lang="en-US" sz="11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9402" marR="39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624913"/>
                  </a:ext>
                </a:extLst>
              </a:tr>
              <a:tr h="161103"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คณะวิทยาการจัดการ</a:t>
                      </a:r>
                      <a:endParaRPr lang="en-US" sz="11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9402" marR="394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6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1. ท่าก้อน</a:t>
                      </a:r>
                      <a:endParaRPr lang="en-US" sz="11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9402" marR="39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6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อากาศอำนวย</a:t>
                      </a:r>
                      <a:endParaRPr lang="en-US" sz="11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9402" marR="39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สกลนคร</a:t>
                      </a:r>
                      <a:endParaRPr lang="en-US" sz="11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9402" marR="394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9540266"/>
                  </a:ext>
                </a:extLst>
              </a:tr>
              <a:tr h="161103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6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2. พันนา</a:t>
                      </a:r>
                      <a:endParaRPr lang="en-US" sz="11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9402" marR="39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6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สว่างแดนดิน</a:t>
                      </a:r>
                      <a:endParaRPr lang="en-US" sz="11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9402" marR="39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2618911"/>
                  </a:ext>
                </a:extLst>
              </a:tr>
              <a:tr h="161103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6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3. เหล่าโพนค้อ</a:t>
                      </a:r>
                      <a:endParaRPr lang="en-US" sz="11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9402" marR="39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6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โคกศรีสุพรรณ</a:t>
                      </a:r>
                      <a:endParaRPr lang="en-US" sz="11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9402" marR="39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0535757"/>
                  </a:ext>
                </a:extLst>
              </a:tr>
              <a:tr h="161103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6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4. บ้านแป้น</a:t>
                      </a:r>
                      <a:endParaRPr lang="en-US" sz="11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9402" marR="39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6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โพนนาแก้ว</a:t>
                      </a:r>
                      <a:endParaRPr lang="en-US" sz="11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9402" marR="39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8341028"/>
                  </a:ext>
                </a:extLst>
              </a:tr>
              <a:tr h="161103"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6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คณะเทคโนโลยีการเกษตร</a:t>
                      </a:r>
                      <a:endParaRPr lang="en-US" sz="11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9402" marR="394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6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1. ม่วง</a:t>
                      </a:r>
                      <a:endParaRPr lang="en-US" sz="11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9402" marR="39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6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บ้านม่วง</a:t>
                      </a:r>
                      <a:endParaRPr lang="en-US" sz="11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9402" marR="39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6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สกลนคร</a:t>
                      </a:r>
                      <a:endParaRPr lang="en-US" sz="11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9402" marR="394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6573898"/>
                  </a:ext>
                </a:extLst>
              </a:tr>
              <a:tr h="161103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2. วัฒนา</a:t>
                      </a:r>
                      <a:endParaRPr lang="en-US" sz="11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9402" marR="39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ส่องดาว</a:t>
                      </a:r>
                      <a:endParaRPr lang="en-US" sz="11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9402" marR="39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516914"/>
                  </a:ext>
                </a:extLst>
              </a:tr>
              <a:tr h="161103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3. โคกศิลา</a:t>
                      </a:r>
                      <a:endParaRPr lang="en-US" sz="11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9402" marR="39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6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เจริญศิลป์</a:t>
                      </a:r>
                      <a:endParaRPr lang="en-US" sz="11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9402" marR="39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3722844"/>
                  </a:ext>
                </a:extLst>
              </a:tr>
              <a:tr h="161103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4. สร้างค้อ</a:t>
                      </a:r>
                      <a:endParaRPr lang="en-US" sz="11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9402" marR="39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6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ภูพาน</a:t>
                      </a:r>
                      <a:endParaRPr lang="en-US" sz="11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9402" marR="39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2007148"/>
                  </a:ext>
                </a:extLst>
              </a:tr>
              <a:tr h="161103"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คณะครุศาสตร์</a:t>
                      </a:r>
                      <a:endParaRPr lang="en-US" sz="11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9402" marR="394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6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1.ท่าแร่</a:t>
                      </a:r>
                      <a:endParaRPr lang="en-US" sz="11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9402" marR="394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6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เมืองสกลนคร</a:t>
                      </a:r>
                      <a:endParaRPr lang="en-US" sz="11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9402" marR="394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6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สกลนคร</a:t>
                      </a:r>
                      <a:endParaRPr lang="en-US" sz="11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9402" marR="394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9290457"/>
                  </a:ext>
                </a:extLst>
              </a:tr>
              <a:tr h="161103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6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2 ม่วงลาย</a:t>
                      </a:r>
                      <a:endParaRPr lang="en-US" sz="11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9402" marR="394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5520733"/>
                  </a:ext>
                </a:extLst>
              </a:tr>
              <a:tr h="168218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6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3. พังโคน</a:t>
                      </a:r>
                      <a:endParaRPr lang="en-US" sz="11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9402" marR="39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6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พังโคน</a:t>
                      </a:r>
                      <a:endParaRPr lang="en-US" sz="11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9402" marR="39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4963848"/>
                  </a:ext>
                </a:extLst>
              </a:tr>
              <a:tr h="168218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4. </a:t>
                      </a:r>
                      <a:r>
                        <a:rPr lang="th-TH" sz="16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ไฮหย่อง</a:t>
                      </a:r>
                      <a:endParaRPr lang="en-US" sz="11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9402" marR="39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4355445"/>
                  </a:ext>
                </a:extLst>
              </a:tr>
              <a:tr h="161103"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คณะมนุษยศาสตร์และสังคมศาสตร์</a:t>
                      </a:r>
                      <a:endParaRPr lang="en-US" sz="11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9402" marR="394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6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1. ค้อเขียว</a:t>
                      </a:r>
                      <a:endParaRPr lang="en-US" sz="11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9402" marR="39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6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วาริชภูมิ</a:t>
                      </a:r>
                      <a:endParaRPr lang="en-US" sz="11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9402" marR="39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สกลนคร</a:t>
                      </a:r>
                      <a:endParaRPr lang="en-US" sz="11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9402" marR="394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2770475"/>
                  </a:ext>
                </a:extLst>
              </a:tr>
              <a:tr h="161103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6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2. หนองบัว</a:t>
                      </a:r>
                      <a:endParaRPr lang="en-US" sz="11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9402" marR="39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6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นิคมน้ำอูน</a:t>
                      </a:r>
                      <a:endParaRPr lang="en-US" sz="11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9402" marR="39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2209068"/>
                  </a:ext>
                </a:extLst>
              </a:tr>
              <a:tr h="161103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6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3. หนองสนม</a:t>
                      </a:r>
                      <a:endParaRPr lang="en-US" sz="11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9402" marR="39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6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วานรนิวาส</a:t>
                      </a:r>
                      <a:endParaRPr lang="en-US" sz="11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9402" marR="39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9148866"/>
                  </a:ext>
                </a:extLst>
              </a:tr>
              <a:tr h="161103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6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4. ด่านม่วงคำ</a:t>
                      </a:r>
                      <a:endParaRPr lang="en-US" sz="11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9402" marR="39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6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โคกศรีสุพรรณ</a:t>
                      </a:r>
                      <a:endParaRPr lang="en-US" sz="11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9402" marR="39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3255727"/>
                  </a:ext>
                </a:extLst>
              </a:tr>
              <a:tr h="161103"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คณะวิทยาศาสตร์และเทคโนโลยี</a:t>
                      </a:r>
                      <a:endParaRPr lang="en-US" sz="11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9402" marR="394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1. เหล่าปอแดง</a:t>
                      </a:r>
                      <a:endParaRPr lang="en-US" sz="11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9402" marR="39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6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เมืองสกลนคร</a:t>
                      </a:r>
                      <a:endParaRPr lang="en-US" sz="11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9402" marR="39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สกลนคร</a:t>
                      </a:r>
                      <a:endParaRPr lang="en-US" sz="11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9402" marR="394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3775902"/>
                  </a:ext>
                </a:extLst>
              </a:tr>
              <a:tr h="161103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6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2. นาม่อง</a:t>
                      </a:r>
                      <a:endParaRPr lang="en-US" sz="11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9402" marR="39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6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กุดบาก</a:t>
                      </a:r>
                      <a:endParaRPr lang="en-US" sz="11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9402" marR="39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9409908"/>
                  </a:ext>
                </a:extLst>
              </a:tr>
              <a:tr h="161103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3. แพด</a:t>
                      </a:r>
                      <a:endParaRPr lang="en-US" sz="11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9402" marR="39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คำตากล้า</a:t>
                      </a:r>
                      <a:endParaRPr lang="en-US" sz="11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9402" marR="39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5054506"/>
                  </a:ext>
                </a:extLst>
              </a:tr>
              <a:tr h="161103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6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4. นาโสก</a:t>
                      </a:r>
                      <a:endParaRPr lang="en-US" sz="11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9402" marR="39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เมืองมุกดาหาร</a:t>
                      </a:r>
                      <a:endParaRPr lang="en-US" sz="11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9402" marR="39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มุกดาหาร</a:t>
                      </a:r>
                      <a:endParaRPr lang="en-US" sz="11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9402" marR="39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7206337"/>
                  </a:ext>
                </a:extLst>
              </a:tr>
            </a:tbl>
          </a:graphicData>
        </a:graphic>
      </p:graphicFrame>
      <p:graphicFrame>
        <p:nvGraphicFramePr>
          <p:cNvPr id="3" name="ตาราง 2">
            <a:extLst>
              <a:ext uri="{FF2B5EF4-FFF2-40B4-BE49-F238E27FC236}">
                <a16:creationId xmlns:a16="http://schemas.microsoft.com/office/drawing/2014/main" id="{EBB31AAC-BA35-45BA-9BA2-E90D4CD3A6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512203"/>
              </p:ext>
            </p:extLst>
          </p:nvPr>
        </p:nvGraphicFramePr>
        <p:xfrm>
          <a:off x="6298591" y="913437"/>
          <a:ext cx="4051323" cy="3369059"/>
        </p:xfrm>
        <a:graphic>
          <a:graphicData uri="http://schemas.openxmlformats.org/drawingml/2006/table">
            <a:tbl>
              <a:tblPr firstRow="1" firstCol="1" bandRow="1"/>
              <a:tblGrid>
                <a:gridCol w="1669521">
                  <a:extLst>
                    <a:ext uri="{9D8B030D-6E8A-4147-A177-3AD203B41FA5}">
                      <a16:colId xmlns:a16="http://schemas.microsoft.com/office/drawing/2014/main" val="2316087910"/>
                    </a:ext>
                  </a:extLst>
                </a:gridCol>
                <a:gridCol w="860158">
                  <a:extLst>
                    <a:ext uri="{9D8B030D-6E8A-4147-A177-3AD203B41FA5}">
                      <a16:colId xmlns:a16="http://schemas.microsoft.com/office/drawing/2014/main" val="3796044231"/>
                    </a:ext>
                  </a:extLst>
                </a:gridCol>
                <a:gridCol w="826293">
                  <a:extLst>
                    <a:ext uri="{9D8B030D-6E8A-4147-A177-3AD203B41FA5}">
                      <a16:colId xmlns:a16="http://schemas.microsoft.com/office/drawing/2014/main" val="1948712255"/>
                    </a:ext>
                  </a:extLst>
                </a:gridCol>
                <a:gridCol w="695351">
                  <a:extLst>
                    <a:ext uri="{9D8B030D-6E8A-4147-A177-3AD203B41FA5}">
                      <a16:colId xmlns:a16="http://schemas.microsoft.com/office/drawing/2014/main" val="3260864491"/>
                    </a:ext>
                  </a:extLst>
                </a:gridCol>
              </a:tblGrid>
              <a:tr h="20838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คณะ/สถาบัน</a:t>
                      </a:r>
                      <a:endParaRPr lang="en-US" sz="11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9402" marR="39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6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ตำบล</a:t>
                      </a:r>
                      <a:endParaRPr lang="en-US" sz="11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9402" marR="39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6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อำเภอ</a:t>
                      </a:r>
                      <a:endParaRPr lang="en-US" sz="11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9402" marR="39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6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จังหวัด</a:t>
                      </a:r>
                      <a:endParaRPr lang="en-US" sz="11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9402" marR="39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624913"/>
                  </a:ext>
                </a:extLst>
              </a:tr>
              <a:tr h="20838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คณะวิทยาการจัดการ</a:t>
                      </a:r>
                      <a:endParaRPr lang="en-US" sz="11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9402" marR="394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6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1. ท่าก้อน</a:t>
                      </a:r>
                      <a:endParaRPr lang="en-US" sz="11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9402" marR="39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6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อากาศอำนวย</a:t>
                      </a:r>
                      <a:endParaRPr lang="en-US" sz="11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9402" marR="39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สกลนคร</a:t>
                      </a:r>
                      <a:endParaRPr lang="en-US" sz="11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9402" marR="394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9540266"/>
                  </a:ext>
                </a:extLst>
              </a:tr>
              <a:tr h="208383"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คณะเทคโนโลยีอุตสาหกรรม</a:t>
                      </a:r>
                      <a:endParaRPr lang="en-US" sz="11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9402" marR="394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6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1. นาหัวบ่อ</a:t>
                      </a:r>
                      <a:endParaRPr lang="en-US" sz="11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9402" marR="39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6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พรรณานิคม</a:t>
                      </a:r>
                      <a:endParaRPr lang="en-US" sz="11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9402" marR="39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สกลนคร</a:t>
                      </a:r>
                      <a:endParaRPr lang="en-US" sz="11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9402" marR="394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3128375"/>
                  </a:ext>
                </a:extLst>
              </a:tr>
              <a:tr h="208383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6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2. นาตาล</a:t>
                      </a:r>
                      <a:endParaRPr lang="en-US" sz="11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9402" marR="39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6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เต่างอย</a:t>
                      </a:r>
                      <a:endParaRPr lang="en-US" sz="11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9402" marR="394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86076"/>
                  </a:ext>
                </a:extLst>
              </a:tr>
              <a:tr h="208383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6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3. จันทร์เพ็ญ</a:t>
                      </a:r>
                      <a:endParaRPr lang="en-US" sz="11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9402" marR="39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1508992"/>
                  </a:ext>
                </a:extLst>
              </a:tr>
              <a:tr h="208383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6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4. กกตูม</a:t>
                      </a:r>
                      <a:endParaRPr lang="en-US" sz="11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9402" marR="39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6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ดงหลวง</a:t>
                      </a:r>
                      <a:endParaRPr lang="en-US" sz="11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9402" marR="39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6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มุกดาหาร</a:t>
                      </a:r>
                      <a:endParaRPr lang="en-US" sz="11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9402" marR="39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6622835"/>
                  </a:ext>
                </a:extLst>
              </a:tr>
              <a:tr h="208383"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สถาบันวิจัยและพัฒนา</a:t>
                      </a:r>
                      <a:endParaRPr lang="en-US" sz="11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9402" marR="394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6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1. อุ่มจาน</a:t>
                      </a:r>
                      <a:endParaRPr lang="en-US" sz="11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9402" marR="39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6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กุสุมาลย์</a:t>
                      </a:r>
                      <a:endParaRPr lang="en-US" sz="11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9402" marR="39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6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สกลนคร</a:t>
                      </a:r>
                      <a:endParaRPr lang="en-US" sz="11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9402" marR="394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5451708"/>
                  </a:ext>
                </a:extLst>
              </a:tr>
              <a:tr h="208383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6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2. กุดบาก</a:t>
                      </a:r>
                      <a:endParaRPr lang="en-US" sz="11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9402" marR="39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6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กุดบาก</a:t>
                      </a:r>
                      <a:endParaRPr lang="en-US" sz="11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9402" marR="394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5844958"/>
                  </a:ext>
                </a:extLst>
              </a:tr>
              <a:tr h="208383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6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3. กุดไห</a:t>
                      </a:r>
                      <a:endParaRPr lang="en-US" sz="11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9402" marR="39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5427589"/>
                  </a:ext>
                </a:extLst>
              </a:tr>
              <a:tr h="208383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6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4. บึงทวาย</a:t>
                      </a:r>
                      <a:endParaRPr lang="en-US" sz="11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9402" marR="39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6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เต่างอย</a:t>
                      </a:r>
                      <a:endParaRPr lang="en-US" sz="11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9402" marR="39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1348337"/>
                  </a:ext>
                </a:extLst>
              </a:tr>
              <a:tr h="4167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ศูนย์ </a:t>
                      </a:r>
                      <a:r>
                        <a:rPr lang="en-US" sz="16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CEAE</a:t>
                      </a:r>
                      <a:endParaRPr lang="en-US" sz="11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9402" marR="39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นางัว</a:t>
                      </a:r>
                      <a:endParaRPr lang="en-US" sz="11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9402" marR="39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นาหว้า</a:t>
                      </a:r>
                      <a:endParaRPr lang="en-US" sz="11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9402" marR="39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นครพนม</a:t>
                      </a:r>
                      <a:endParaRPr lang="en-US" sz="11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9402" marR="39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1959219"/>
                  </a:ext>
                </a:extLst>
              </a:tr>
              <a:tr h="34307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ศูนย์ </a:t>
                      </a:r>
                      <a:r>
                        <a:rPr lang="en-US" sz="16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AIC</a:t>
                      </a:r>
                      <a:endParaRPr lang="en-US" sz="11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9402" marR="39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เต่างอย</a:t>
                      </a:r>
                      <a:endParaRPr lang="en-US" sz="11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9402" marR="39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เต่างอย</a:t>
                      </a:r>
                      <a:endParaRPr lang="en-US" sz="11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9402" marR="39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สกลนคร</a:t>
                      </a:r>
                      <a:endParaRPr lang="en-US" sz="11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9402" marR="39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0798095"/>
                  </a:ext>
                </a:extLst>
              </a:tr>
            </a:tbl>
          </a:graphicData>
        </a:graphic>
      </p:graphicFrame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id="{EF4B9CBE-9B75-49BA-A2BC-E3DAA49AAFAD}"/>
              </a:ext>
            </a:extLst>
          </p:cNvPr>
          <p:cNvSpPr/>
          <p:nvPr/>
        </p:nvSpPr>
        <p:spPr>
          <a:xfrm>
            <a:off x="0" y="0"/>
            <a:ext cx="12192000" cy="6723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C3642152-A3EB-4567-9ED3-F68E19C67C6C}"/>
              </a:ext>
            </a:extLst>
          </p:cNvPr>
          <p:cNvSpPr txBox="1"/>
          <p:nvPr/>
        </p:nvSpPr>
        <p:spPr>
          <a:xfrm>
            <a:off x="2122755" y="77644"/>
            <a:ext cx="12192000" cy="517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th-TH" sz="24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พื้นที่จ้างงานโครงการ </a:t>
            </a:r>
            <a:r>
              <a:rPr lang="en-US" sz="24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U2T </a:t>
            </a:r>
            <a:r>
              <a:rPr lang="th-TH" sz="2400" b="1" dirty="0">
                <a:solidFill>
                  <a:srgbClr val="FF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ระยะ 1</a:t>
            </a:r>
            <a:r>
              <a:rPr lang="th-TH" sz="24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ของมหาวิทยาลัยราชภัฏสกลนคร จำนวน 30 ตำบล</a:t>
            </a:r>
            <a:endParaRPr lang="th-TH" sz="2000" b="1" dirty="0"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A5631226-73F0-4781-BFF7-CCB6DE55AC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3367" y="4387858"/>
            <a:ext cx="2155127" cy="2318705"/>
          </a:xfrm>
          <a:prstGeom prst="rect">
            <a:avLst/>
          </a:prstGeom>
        </p:spPr>
      </p:pic>
      <p:sp>
        <p:nvSpPr>
          <p:cNvPr id="7" name="การกระจาย: 14 จุด 6">
            <a:extLst>
              <a:ext uri="{FF2B5EF4-FFF2-40B4-BE49-F238E27FC236}">
                <a16:creationId xmlns:a16="http://schemas.microsoft.com/office/drawing/2014/main" id="{974B810D-789D-4AD9-B0A8-7BA2FD9EDF8A}"/>
              </a:ext>
            </a:extLst>
          </p:cNvPr>
          <p:cNvSpPr/>
          <p:nvPr/>
        </p:nvSpPr>
        <p:spPr>
          <a:xfrm>
            <a:off x="9242612" y="4652682"/>
            <a:ext cx="2339788" cy="1740117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ระยะที่ 1</a:t>
            </a:r>
            <a:b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30 ตำบล</a:t>
            </a:r>
          </a:p>
        </p:txBody>
      </p:sp>
    </p:spTree>
    <p:extLst>
      <p:ext uri="{BB962C8B-B14F-4D97-AF65-F5344CB8AC3E}">
        <p14:creationId xmlns:p14="http://schemas.microsoft.com/office/powerpoint/2010/main" val="17352628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id="{6530D83F-225A-4A78-99F8-97A00BBF8DC8}"/>
              </a:ext>
            </a:extLst>
          </p:cNvPr>
          <p:cNvSpPr/>
          <p:nvPr/>
        </p:nvSpPr>
        <p:spPr>
          <a:xfrm>
            <a:off x="0" y="0"/>
            <a:ext cx="12192000" cy="67235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7F5BF475-F7FA-4FE1-9381-5C368112940B}"/>
              </a:ext>
            </a:extLst>
          </p:cNvPr>
          <p:cNvSpPr txBox="1"/>
          <p:nvPr/>
        </p:nvSpPr>
        <p:spPr>
          <a:xfrm>
            <a:off x="2122755" y="77644"/>
            <a:ext cx="12192000" cy="517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th-TH" sz="2400" b="1" dirty="0">
                <a:solidFill>
                  <a:schemeClr val="bg1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เอกสารหมายเลข 1 พื้นที่จ้างงานโครงการ </a:t>
            </a:r>
            <a:r>
              <a:rPr lang="en-US" sz="2400" b="1" dirty="0">
                <a:solidFill>
                  <a:schemeClr val="bg1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U2T </a:t>
            </a:r>
            <a:r>
              <a:rPr lang="th-TH" sz="2400" b="1" dirty="0">
                <a:solidFill>
                  <a:schemeClr val="bg1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ระยะ 2 ของมหาวิทยาลัยราชภัฏสกลนคร</a:t>
            </a:r>
            <a:endParaRPr lang="th-TH" sz="2000" b="1" dirty="0">
              <a:solidFill>
                <a:schemeClr val="bg1"/>
              </a:solidFill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12" name="ตาราง 11">
            <a:extLst>
              <a:ext uri="{FF2B5EF4-FFF2-40B4-BE49-F238E27FC236}">
                <a16:creationId xmlns:a16="http://schemas.microsoft.com/office/drawing/2014/main" id="{4A0FB15C-12D5-4CCD-9EDA-8250C5082D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9662659"/>
              </p:ext>
            </p:extLst>
          </p:nvPr>
        </p:nvGraphicFramePr>
        <p:xfrm>
          <a:off x="152400" y="749999"/>
          <a:ext cx="11609293" cy="6035676"/>
        </p:xfrm>
        <a:graphic>
          <a:graphicData uri="http://schemas.openxmlformats.org/drawingml/2006/table">
            <a:tbl>
              <a:tblPr/>
              <a:tblGrid>
                <a:gridCol w="469739">
                  <a:extLst>
                    <a:ext uri="{9D8B030D-6E8A-4147-A177-3AD203B41FA5}">
                      <a16:colId xmlns:a16="http://schemas.microsoft.com/office/drawing/2014/main" val="2647606388"/>
                    </a:ext>
                  </a:extLst>
                </a:gridCol>
                <a:gridCol w="1195093">
                  <a:extLst>
                    <a:ext uri="{9D8B030D-6E8A-4147-A177-3AD203B41FA5}">
                      <a16:colId xmlns:a16="http://schemas.microsoft.com/office/drawing/2014/main" val="421665221"/>
                    </a:ext>
                  </a:extLst>
                </a:gridCol>
                <a:gridCol w="1161272">
                  <a:extLst>
                    <a:ext uri="{9D8B030D-6E8A-4147-A177-3AD203B41FA5}">
                      <a16:colId xmlns:a16="http://schemas.microsoft.com/office/drawing/2014/main" val="2019426085"/>
                    </a:ext>
                  </a:extLst>
                </a:gridCol>
                <a:gridCol w="1366805">
                  <a:extLst>
                    <a:ext uri="{9D8B030D-6E8A-4147-A177-3AD203B41FA5}">
                      <a16:colId xmlns:a16="http://schemas.microsoft.com/office/drawing/2014/main" val="2178623171"/>
                    </a:ext>
                  </a:extLst>
                </a:gridCol>
                <a:gridCol w="959162">
                  <a:extLst>
                    <a:ext uri="{9D8B030D-6E8A-4147-A177-3AD203B41FA5}">
                      <a16:colId xmlns:a16="http://schemas.microsoft.com/office/drawing/2014/main" val="2009030686"/>
                    </a:ext>
                  </a:extLst>
                </a:gridCol>
                <a:gridCol w="986567">
                  <a:extLst>
                    <a:ext uri="{9D8B030D-6E8A-4147-A177-3AD203B41FA5}">
                      <a16:colId xmlns:a16="http://schemas.microsoft.com/office/drawing/2014/main" val="1971622895"/>
                    </a:ext>
                  </a:extLst>
                </a:gridCol>
                <a:gridCol w="1185527">
                  <a:extLst>
                    <a:ext uri="{9D8B030D-6E8A-4147-A177-3AD203B41FA5}">
                      <a16:colId xmlns:a16="http://schemas.microsoft.com/office/drawing/2014/main" val="2539445059"/>
                    </a:ext>
                  </a:extLst>
                </a:gridCol>
                <a:gridCol w="1065081">
                  <a:extLst>
                    <a:ext uri="{9D8B030D-6E8A-4147-A177-3AD203B41FA5}">
                      <a16:colId xmlns:a16="http://schemas.microsoft.com/office/drawing/2014/main" val="117955869"/>
                    </a:ext>
                  </a:extLst>
                </a:gridCol>
                <a:gridCol w="1229883">
                  <a:extLst>
                    <a:ext uri="{9D8B030D-6E8A-4147-A177-3AD203B41FA5}">
                      <a16:colId xmlns:a16="http://schemas.microsoft.com/office/drawing/2014/main" val="3438981140"/>
                    </a:ext>
                  </a:extLst>
                </a:gridCol>
                <a:gridCol w="1250239">
                  <a:extLst>
                    <a:ext uri="{9D8B030D-6E8A-4147-A177-3AD203B41FA5}">
                      <a16:colId xmlns:a16="http://schemas.microsoft.com/office/drawing/2014/main" val="1586760705"/>
                    </a:ext>
                  </a:extLst>
                </a:gridCol>
                <a:gridCol w="739925">
                  <a:extLst>
                    <a:ext uri="{9D8B030D-6E8A-4147-A177-3AD203B41FA5}">
                      <a16:colId xmlns:a16="http://schemas.microsoft.com/office/drawing/2014/main" val="3439372956"/>
                    </a:ext>
                  </a:extLst>
                </a:gridCol>
              </a:tblGrid>
              <a:tr h="223086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พื้นที่ 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U2T </a:t>
                      </a:r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ระยะ 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คณะ/หน่วยงาน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1284259"/>
                  </a:ext>
                </a:extLst>
              </a:tr>
              <a:tr h="671196"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ลำดับ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จังหวัด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เขต / อำเภอ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แขวง / ตำบล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1.ครุศาสตร์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 มนุษย์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3.วิทยาการจัดการฯ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4.วิทยาศาสตร์ฯ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5.เทคโนโลยี</a:t>
                      </a:r>
                      <a:b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การเกษตร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6.เทคโนโลยีอุตสาหกรรม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5214995"/>
                  </a:ext>
                </a:extLst>
              </a:tr>
              <a:tr h="223086"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นครพนม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โพนสวรรค์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นาหัวบ่อ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9872620"/>
                  </a:ext>
                </a:extLst>
              </a:tr>
              <a:tr h="223086"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มุกดาหาร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ดงหลวง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ดงหลวง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0438321"/>
                  </a:ext>
                </a:extLst>
              </a:tr>
              <a:tr h="223086"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มุกดาหาร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เมืองมุกดาหาร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บางทรายใหญ่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2146971"/>
                  </a:ext>
                </a:extLst>
              </a:tr>
              <a:tr h="223086"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สกลนคร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กุสุมาลย์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นาเพียง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5309232"/>
                  </a:ext>
                </a:extLst>
              </a:tr>
              <a:tr h="223086"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สกลนคร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กุสุมาลย์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นาโพธิ์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7782491"/>
                  </a:ext>
                </a:extLst>
              </a:tr>
              <a:tr h="223086"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สกลนคร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กุสุมาลย์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โพธิไพศาล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2186343"/>
                  </a:ext>
                </a:extLst>
              </a:tr>
              <a:tr h="223086"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สกลนคร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โคกศรีสุพรรณ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ตองโขบ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9768959"/>
                  </a:ext>
                </a:extLst>
              </a:tr>
              <a:tr h="223086"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สกลนคร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โคกศรีสุพรรณ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แมดนาท่ม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3357944"/>
                  </a:ext>
                </a:extLst>
              </a:tr>
              <a:tr h="223086"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สกลนคร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เจริญศิลป์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ทุ่งแก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2596083"/>
                  </a:ext>
                </a:extLst>
              </a:tr>
              <a:tr h="223086"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สกลนคร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นิคมน้ำอูน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หนองปลิง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7664154"/>
                  </a:ext>
                </a:extLst>
              </a:tr>
              <a:tr h="223086"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สกลนคร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พรรณานิคม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นาใน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0842676"/>
                  </a:ext>
                </a:extLst>
              </a:tr>
              <a:tr h="223086"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สกลนคร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พรรณานิคม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บะฮี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7242037"/>
                  </a:ext>
                </a:extLst>
              </a:tr>
              <a:tr h="223086"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สกลนคร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พรรณา</a:t>
                      </a:r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นิคม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สว่าง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6359879"/>
                  </a:ext>
                </a:extLst>
              </a:tr>
              <a:tr h="223086"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สกลนคร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โพนนาแก้ว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เชียงสือ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0032362"/>
                  </a:ext>
                </a:extLst>
              </a:tr>
              <a:tr h="223086"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สกลนคร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ภูพาน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หลุบเลา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5528775"/>
                  </a:ext>
                </a:extLst>
              </a:tr>
              <a:tr h="223086"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สกลนคร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เมืองสกลนคร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โคกก่อง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1101317"/>
                  </a:ext>
                </a:extLst>
              </a:tr>
              <a:tr h="223086"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สกลนคร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เมืองสกลนคร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ดงชน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3462677"/>
                  </a:ext>
                </a:extLst>
              </a:tr>
              <a:tr h="223086"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สกลนคร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เมืองสกลนคร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ธาตุนาเวง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313630"/>
                  </a:ext>
                </a:extLst>
              </a:tr>
              <a:tr h="223086"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สกลนคร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เมืองสกลนคร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พังขว้าง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023504"/>
                  </a:ext>
                </a:extLst>
              </a:tr>
              <a:tr h="223086"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สกลนคร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อากาศอำนวย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นา</a:t>
                      </a:r>
                      <a:r>
                        <a:rPr lang="th-TH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ฮี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7039676"/>
                  </a:ext>
                </a:extLst>
              </a:tr>
              <a:tr h="223086"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สกลนคร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อากาศอำนวย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วาใหญ่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15290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20009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id="{6530D83F-225A-4A78-99F8-97A00BBF8DC8}"/>
              </a:ext>
            </a:extLst>
          </p:cNvPr>
          <p:cNvSpPr/>
          <p:nvPr/>
        </p:nvSpPr>
        <p:spPr>
          <a:xfrm>
            <a:off x="0" y="0"/>
            <a:ext cx="12192000" cy="67235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7F5BF475-F7FA-4FE1-9381-5C368112940B}"/>
              </a:ext>
            </a:extLst>
          </p:cNvPr>
          <p:cNvSpPr txBox="1"/>
          <p:nvPr/>
        </p:nvSpPr>
        <p:spPr>
          <a:xfrm>
            <a:off x="78803" y="-63933"/>
            <a:ext cx="12192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th-TH" sz="2000" b="1" dirty="0">
                <a:solidFill>
                  <a:schemeClr val="bg1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เอกสารหมายเลข 2 แบบฟอร์มข้อเสนอโครงการยกระดับเศรษฐกิจและสังคมหลังโควิดด้วยยุทธศาสตร์</a:t>
            </a:r>
            <a:r>
              <a:rPr lang="en-US" sz="2000" b="1" dirty="0">
                <a:solidFill>
                  <a:schemeClr val="bg1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</a:t>
            </a:r>
            <a:r>
              <a:rPr lang="en-US" sz="2000" b="1" dirty="0">
                <a:solidFill>
                  <a:schemeClr val="bg1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BCG : U</a:t>
            </a:r>
            <a:r>
              <a:rPr lang="th-TH" sz="2000" b="1" dirty="0">
                <a:solidFill>
                  <a:schemeClr val="bg1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2</a:t>
            </a:r>
            <a:r>
              <a:rPr lang="en-US" sz="2000" b="1" dirty="0">
                <a:solidFill>
                  <a:schemeClr val="bg1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T for BCG and Regional Development (U</a:t>
            </a:r>
            <a:r>
              <a:rPr lang="th-TH" sz="2000" b="1" dirty="0">
                <a:solidFill>
                  <a:schemeClr val="bg1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2</a:t>
            </a:r>
            <a:r>
              <a:rPr lang="en-US" sz="2000" b="1" dirty="0">
                <a:solidFill>
                  <a:schemeClr val="bg1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T) </a:t>
            </a:r>
            <a:r>
              <a:rPr lang="th-TH" sz="2000" b="1" dirty="0">
                <a:solidFill>
                  <a:schemeClr val="bg1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ระยะ 2 </a:t>
            </a:r>
            <a:br>
              <a:rPr lang="th-TH" sz="2000" b="1" dirty="0">
                <a:solidFill>
                  <a:schemeClr val="bg1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</a:br>
            <a:r>
              <a:rPr lang="en-US" sz="2000" b="1" dirty="0">
                <a:solidFill>
                  <a:schemeClr val="bg1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                        [</a:t>
            </a:r>
            <a:r>
              <a:rPr lang="th-TH" sz="2000" b="1" dirty="0">
                <a:solidFill>
                  <a:schemeClr val="bg1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สำหรับกลุ่มตำบลระยะ 2 (21 ตำบล)</a:t>
            </a:r>
            <a:endParaRPr lang="th-TH" sz="2000" b="1" dirty="0">
              <a:solidFill>
                <a:srgbClr val="FF0000"/>
              </a:solidFill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id="{39968EC1-09DD-4634-A293-2EA328EB0103}"/>
              </a:ext>
            </a:extLst>
          </p:cNvPr>
          <p:cNvSpPr txBox="1"/>
          <p:nvPr/>
        </p:nvSpPr>
        <p:spPr>
          <a:xfrm>
            <a:off x="9036083" y="6162049"/>
            <a:ext cx="2958862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กำหนดส่ง 10 พ.ย. 64 </a:t>
            </a:r>
          </a:p>
        </p:txBody>
      </p:sp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id="{BC83D5FE-8F8F-403F-B607-22AC9B866F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92113"/>
            <a:ext cx="12192000" cy="2679263"/>
          </a:xfrm>
          <a:prstGeom prst="rect">
            <a:avLst/>
          </a:prstGeom>
        </p:spPr>
      </p:pic>
      <p:sp>
        <p:nvSpPr>
          <p:cNvPr id="11" name="คำบรรยายภาพ: เส้น 10">
            <a:extLst>
              <a:ext uri="{FF2B5EF4-FFF2-40B4-BE49-F238E27FC236}">
                <a16:creationId xmlns:a16="http://schemas.microsoft.com/office/drawing/2014/main" id="{E9C2D608-3930-41D1-A80F-D0EC978098A1}"/>
              </a:ext>
            </a:extLst>
          </p:cNvPr>
          <p:cNvSpPr/>
          <p:nvPr/>
        </p:nvSpPr>
        <p:spPr>
          <a:xfrm>
            <a:off x="10276789" y="4269619"/>
            <a:ext cx="1718156" cy="916776"/>
          </a:xfrm>
          <a:prstGeom prst="borderCallout1">
            <a:avLst>
              <a:gd name="adj1" fmla="val -4582"/>
              <a:gd name="adj2" fmla="val 8878"/>
              <a:gd name="adj3" fmla="val -224624"/>
              <a:gd name="adj4" fmla="val -14386"/>
            </a:avLst>
          </a:prstGeom>
          <a:solidFill>
            <a:srgbClr val="FFCCFF"/>
          </a:solidFill>
          <a:ln w="3810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กิจกรรมในส่วนปลายน้ำของ </a:t>
            </a:r>
            <a:r>
              <a:rPr lang="en-US" sz="1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Supply Chain </a:t>
            </a:r>
            <a:r>
              <a:rPr lang="th-TH" sz="1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เช่น การส่งเสริมการตลาดและการขาย การขนส่งสินค้าและบริการ เป็นต้น</a:t>
            </a:r>
            <a:endParaRPr lang="th-TH" sz="1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คำบรรยายภาพ: เส้น 9">
            <a:extLst>
              <a:ext uri="{FF2B5EF4-FFF2-40B4-BE49-F238E27FC236}">
                <a16:creationId xmlns:a16="http://schemas.microsoft.com/office/drawing/2014/main" id="{EA0BD227-206B-4B65-95D6-5F4499AF9C5E}"/>
              </a:ext>
            </a:extLst>
          </p:cNvPr>
          <p:cNvSpPr/>
          <p:nvPr/>
        </p:nvSpPr>
        <p:spPr>
          <a:xfrm>
            <a:off x="8705815" y="3743465"/>
            <a:ext cx="1718156" cy="916776"/>
          </a:xfrm>
          <a:prstGeom prst="borderCallout1">
            <a:avLst>
              <a:gd name="adj1" fmla="val -4582"/>
              <a:gd name="adj2" fmla="val 8878"/>
              <a:gd name="adj3" fmla="val -130603"/>
              <a:gd name="adj4" fmla="val 19894"/>
            </a:avLst>
          </a:prstGeom>
          <a:solidFill>
            <a:schemeClr val="accent5">
              <a:lumMod val="40000"/>
              <a:lumOff val="60000"/>
            </a:schemeClr>
          </a:solidFill>
          <a:ln w="3810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กิจกรรมในส่วนกลางน้ำของ </a:t>
            </a:r>
            <a:r>
              <a:rPr lang="en-US" sz="1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Supply Chain </a:t>
            </a:r>
            <a:r>
              <a:rPr lang="th-TH" sz="1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เช่น การพัฒนากระบวนการผลิตและบริการ การพัฒนาผลิตภัณฑ์และบริการ การพัฒนามาตรฐานผลิตภัณฑ์และบริการ เป็นต้น</a:t>
            </a:r>
            <a:endParaRPr lang="th-TH" sz="1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คำบรรยายภาพ: เส้น 8">
            <a:extLst>
              <a:ext uri="{FF2B5EF4-FFF2-40B4-BE49-F238E27FC236}">
                <a16:creationId xmlns:a16="http://schemas.microsoft.com/office/drawing/2014/main" id="{BBF792F5-0603-4B89-8AD1-C651F6A42379}"/>
              </a:ext>
            </a:extLst>
          </p:cNvPr>
          <p:cNvSpPr/>
          <p:nvPr/>
        </p:nvSpPr>
        <p:spPr>
          <a:xfrm>
            <a:off x="6874328" y="4513754"/>
            <a:ext cx="1718156" cy="837046"/>
          </a:xfrm>
          <a:prstGeom prst="borderCallout1">
            <a:avLst>
              <a:gd name="adj1" fmla="val -4582"/>
              <a:gd name="adj2" fmla="val 8878"/>
              <a:gd name="adj3" fmla="val -257087"/>
              <a:gd name="adj4" fmla="val 89889"/>
            </a:avLst>
          </a:prstGeom>
          <a:solidFill>
            <a:srgbClr val="FFC000"/>
          </a:solidFill>
          <a:ln w="3810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กิจกรรมในส่วนต้นน้ำของ </a:t>
            </a:r>
            <a:r>
              <a:rPr lang="en-US" sz="1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Supply Chain </a:t>
            </a:r>
            <a:r>
              <a:rPr lang="th-TH" sz="1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เช่น การพัฒนาวัตถุดิบ การพัฒนาแหล่งผลิต การพัฒนาแหล่งให้บริการ เป็นต้น</a:t>
            </a:r>
            <a:endParaRPr lang="th-TH" sz="1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คำบรรยายภาพ: เส้น 4">
            <a:extLst>
              <a:ext uri="{FF2B5EF4-FFF2-40B4-BE49-F238E27FC236}">
                <a16:creationId xmlns:a16="http://schemas.microsoft.com/office/drawing/2014/main" id="{7C1E9360-0FA1-4958-965A-90438AFAE14B}"/>
              </a:ext>
            </a:extLst>
          </p:cNvPr>
          <p:cNvSpPr/>
          <p:nvPr/>
        </p:nvSpPr>
        <p:spPr>
          <a:xfrm>
            <a:off x="6033957" y="5508935"/>
            <a:ext cx="2567940" cy="1045065"/>
          </a:xfrm>
          <a:prstGeom prst="borderCallout1">
            <a:avLst>
              <a:gd name="adj1" fmla="val -8228"/>
              <a:gd name="adj2" fmla="val 3240"/>
              <a:gd name="adj3" fmla="val -283153"/>
              <a:gd name="adj4" fmla="val 57251"/>
            </a:avLst>
          </a:prstGeom>
          <a:ln w="3810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BCG Supply Chain (SC) </a:t>
            </a:r>
            <a:r>
              <a:rPr lang="th-TH" sz="1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ที่จะยกระดับ อาทิ</a:t>
            </a:r>
          </a:p>
          <a:p>
            <a:r>
              <a:rPr lang="th-TH" sz="1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  เกษตรมูลค่าสูง (พืช/สัตว์ ตามจุดเน้นในพื้นที่)</a:t>
            </a:r>
          </a:p>
          <a:p>
            <a:r>
              <a:rPr lang="th-TH" sz="1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 อาหารสุขภาพ / สมุนไพร / </a:t>
            </a:r>
            <a:r>
              <a:rPr lang="en-US" sz="1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wellness</a:t>
            </a:r>
          </a:p>
          <a:p>
            <a:r>
              <a:rPr lang="en-US" sz="1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3.  Creative Economy (Tourism / Cultural Heritage) </a:t>
            </a:r>
          </a:p>
          <a:p>
            <a:r>
              <a:rPr lang="en-US" sz="1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4. Circular Economy</a:t>
            </a:r>
            <a:endParaRPr lang="th-TH" sz="1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ลูกโป่งความคิด: ก้อนเมฆ 6">
            <a:extLst>
              <a:ext uri="{FF2B5EF4-FFF2-40B4-BE49-F238E27FC236}">
                <a16:creationId xmlns:a16="http://schemas.microsoft.com/office/drawing/2014/main" id="{34E4952C-AF50-4739-8C99-64531FA2A0BE}"/>
              </a:ext>
            </a:extLst>
          </p:cNvPr>
          <p:cNvSpPr/>
          <p:nvPr/>
        </p:nvSpPr>
        <p:spPr>
          <a:xfrm>
            <a:off x="4169288" y="4060921"/>
            <a:ext cx="2453486" cy="1511583"/>
          </a:xfrm>
          <a:prstGeom prst="cloudCallout">
            <a:avLst>
              <a:gd name="adj1" fmla="val 40096"/>
              <a:gd name="adj2" fmla="val -143786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1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ประเภทกิจกรรม </a:t>
            </a:r>
            <a:r>
              <a:rPr lang="en-US" sz="11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BCG </a:t>
            </a:r>
            <a:r>
              <a:rPr lang="th-TH" sz="11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ให้ตำบลใส่ประเภทกิจกรรมที่ดำเนินการ ได้แก่</a:t>
            </a:r>
          </a:p>
          <a:p>
            <a:pPr algn="ctr"/>
            <a:r>
              <a:rPr lang="th-TH" sz="11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11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B=Bio Economy  </a:t>
            </a:r>
            <a:r>
              <a:rPr lang="th-TH" sz="11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เศรษฐกิจชีวภาพ   </a:t>
            </a:r>
            <a:r>
              <a:rPr lang="en-US" sz="11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C=Circular Economy </a:t>
            </a:r>
            <a:r>
              <a:rPr lang="th-TH" sz="11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เศรษฐกิจหมุนเวียน  </a:t>
            </a:r>
            <a:r>
              <a:rPr lang="en-US" sz="11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G=Green Economy </a:t>
            </a:r>
            <a:r>
              <a:rPr lang="th-TH" sz="11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เศรษฐกิจสีเขียว</a:t>
            </a:r>
          </a:p>
        </p:txBody>
      </p:sp>
      <p:sp>
        <p:nvSpPr>
          <p:cNvPr id="4" name="ลูกโป่งความคิด: ก้อนเมฆ 3">
            <a:extLst>
              <a:ext uri="{FF2B5EF4-FFF2-40B4-BE49-F238E27FC236}">
                <a16:creationId xmlns:a16="http://schemas.microsoft.com/office/drawing/2014/main" id="{AB55441F-59F1-4162-8669-E4CC925D9F3E}"/>
              </a:ext>
            </a:extLst>
          </p:cNvPr>
          <p:cNvSpPr/>
          <p:nvPr/>
        </p:nvSpPr>
        <p:spPr>
          <a:xfrm>
            <a:off x="2986684" y="3339535"/>
            <a:ext cx="1951785" cy="1150620"/>
          </a:xfrm>
          <a:prstGeom prst="cloudCallout">
            <a:avLst>
              <a:gd name="adj1" fmla="val 65123"/>
              <a:gd name="adj2" fmla="val -1165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1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ตำบลจะต้องดำเนินการจัดทำกิจกรรม</a:t>
            </a:r>
            <a:r>
              <a:rPr lang="th-TH" sz="1100" dirty="0" err="1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พัฒ</a:t>
            </a:r>
            <a:r>
              <a:rPr lang="th-TH" sz="11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ตำบลตำบลหลังโควิคด้วยยุทธศาสตร์ </a:t>
            </a:r>
            <a:r>
              <a:rPr lang="en-US" sz="11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BCG </a:t>
            </a:r>
            <a:r>
              <a:rPr lang="th-TH" sz="11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 2 กิจกรรมขึ้นไป </a:t>
            </a:r>
          </a:p>
        </p:txBody>
      </p:sp>
    </p:spTree>
    <p:extLst>
      <p:ext uri="{BB962C8B-B14F-4D97-AF65-F5344CB8AC3E}">
        <p14:creationId xmlns:p14="http://schemas.microsoft.com/office/powerpoint/2010/main" val="30612169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id="{3406AE66-B1DA-4313-AE00-70EBFE9F5E28}"/>
              </a:ext>
            </a:extLst>
          </p:cNvPr>
          <p:cNvSpPr/>
          <p:nvPr/>
        </p:nvSpPr>
        <p:spPr>
          <a:xfrm>
            <a:off x="0" y="0"/>
            <a:ext cx="12192000" cy="67235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B53E9718-1122-4216-8D55-33749E4B298D}"/>
              </a:ext>
            </a:extLst>
          </p:cNvPr>
          <p:cNvSpPr txBox="1"/>
          <p:nvPr/>
        </p:nvSpPr>
        <p:spPr>
          <a:xfrm>
            <a:off x="1046991" y="0"/>
            <a:ext cx="12192000" cy="587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th-TH" sz="2800" b="1" dirty="0">
                <a:solidFill>
                  <a:schemeClr val="bg1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แบบสำรวจหมู่บ้าน ที่ตำบลดำเนินการภายใต้โครงการยกระดับเศรษฐกิจรายตำบลแบบบูรณาการ </a:t>
            </a:r>
            <a:r>
              <a:rPr lang="en-US" sz="2800" b="1" dirty="0">
                <a:solidFill>
                  <a:schemeClr val="bg1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U2T</a:t>
            </a:r>
            <a:endParaRPr lang="th-TH" sz="2800" b="1" dirty="0">
              <a:solidFill>
                <a:schemeClr val="bg1"/>
              </a:solidFill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27FF1DB2-758E-45BA-9EAC-69BC09166DB3}"/>
              </a:ext>
            </a:extLst>
          </p:cNvPr>
          <p:cNvSpPr txBox="1"/>
          <p:nvPr/>
        </p:nvSpPr>
        <p:spPr>
          <a:xfrm>
            <a:off x="8982898" y="1445822"/>
            <a:ext cx="2958862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กำหนดส่ง 9 พ.ย. 64 </a:t>
            </a:r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B597C98E-F3C1-40DB-8803-328F34E5DF1C}"/>
              </a:ext>
            </a:extLst>
          </p:cNvPr>
          <p:cNvSpPr txBox="1"/>
          <p:nvPr/>
        </p:nvSpPr>
        <p:spPr>
          <a:xfrm>
            <a:off x="1577789" y="749298"/>
            <a:ext cx="92127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https://docs.google.com/document/d/1WO5JggNUxNibmvcxuVOKHHBUM80vmHT1/edit</a:t>
            </a:r>
            <a:endParaRPr lang="th-TH" dirty="0"/>
          </a:p>
        </p:txBody>
      </p:sp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6FC6E7EC-0814-41D9-AA73-065111F9FB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712"/>
          <a:stretch/>
        </p:blipFill>
        <p:spPr>
          <a:xfrm>
            <a:off x="857809" y="1445822"/>
            <a:ext cx="7677119" cy="38164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703912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id="{8C46E322-DDB0-4286-9560-9DF8C5C593BE}"/>
              </a:ext>
            </a:extLst>
          </p:cNvPr>
          <p:cNvSpPr/>
          <p:nvPr/>
        </p:nvSpPr>
        <p:spPr>
          <a:xfrm>
            <a:off x="0" y="2406770"/>
            <a:ext cx="12192000" cy="151824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E29108C4-9053-4C1D-89E2-D56F0ED5F919}"/>
              </a:ext>
            </a:extLst>
          </p:cNvPr>
          <p:cNvSpPr txBox="1"/>
          <p:nvPr/>
        </p:nvSpPr>
        <p:spPr>
          <a:xfrm>
            <a:off x="2634070" y="2721114"/>
            <a:ext cx="65788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จบการนำเสนอ ขอบคุณค่ะ</a:t>
            </a:r>
          </a:p>
        </p:txBody>
      </p:sp>
    </p:spTree>
    <p:extLst>
      <p:ext uri="{BB962C8B-B14F-4D97-AF65-F5344CB8AC3E}">
        <p14:creationId xmlns:p14="http://schemas.microsoft.com/office/powerpoint/2010/main" val="3545513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id="{C80571B9-E804-4EE5-A5BE-6BE79940B987}"/>
              </a:ext>
            </a:extLst>
          </p:cNvPr>
          <p:cNvSpPr txBox="1"/>
          <p:nvPr/>
        </p:nvSpPr>
        <p:spPr>
          <a:xfrm>
            <a:off x="784107" y="998687"/>
            <a:ext cx="11651198" cy="1791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th-TH" sz="24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เอกสารหมายเลข 1 </a:t>
            </a:r>
            <a:r>
              <a:rPr lang="th-TH" sz="2400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พื้นที่จ้างงานโครงการ </a:t>
            </a:r>
            <a:r>
              <a:rPr lang="en-US" sz="2400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U2T </a:t>
            </a:r>
            <a:r>
              <a:rPr lang="th-TH" sz="2400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ระยะ 2 ของมหาวิทยาลัยราชภัฏสกลนคร</a:t>
            </a:r>
            <a:br>
              <a:rPr lang="th-TH" sz="24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</a:br>
            <a:r>
              <a:rPr lang="th-TH" sz="24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เอกสารหมายเลข 2</a:t>
            </a:r>
            <a:r>
              <a:rPr lang="th-TH" sz="2400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 </a:t>
            </a:r>
            <a:r>
              <a:rPr lang="th-TH" sz="2400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แบบฟอร์มข้อเสนอโครงการยกระดับเศรษฐกิจและสังคมหลังโควิดด้วยยุทธศาสตร์</a:t>
            </a:r>
            <a:br>
              <a:rPr lang="th-TH" sz="2400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</a:br>
            <a:r>
              <a:rPr lang="th-TH" sz="2400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                        </a:t>
            </a:r>
            <a:r>
              <a:rPr lang="en-US" sz="2400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 BCG : U</a:t>
            </a:r>
            <a:r>
              <a:rPr lang="th-TH" sz="2400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2</a:t>
            </a:r>
            <a:r>
              <a:rPr lang="en-US" sz="2400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T for BCG and Regional Development (U</a:t>
            </a:r>
            <a:r>
              <a:rPr lang="th-TH" sz="2400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2</a:t>
            </a:r>
            <a:r>
              <a:rPr lang="en-US" sz="2400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T) </a:t>
            </a:r>
            <a:r>
              <a:rPr lang="th-TH" sz="2400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ระยะ 2 </a:t>
            </a:r>
            <a:br>
              <a:rPr lang="th-TH" sz="2400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</a:br>
            <a:r>
              <a:rPr lang="en-US" sz="2400" dirty="0">
                <a:solidFill>
                  <a:srgbClr val="FF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                          [</a:t>
            </a:r>
            <a:r>
              <a:rPr lang="th-TH" sz="2400" dirty="0">
                <a:solidFill>
                  <a:srgbClr val="FF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สำหรับกลุ่มตำบลระยะ 2 (21ตำบลเดิม)</a:t>
            </a:r>
            <a:r>
              <a:rPr lang="en-US" sz="2400" dirty="0">
                <a:solidFill>
                  <a:srgbClr val="FF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] </a:t>
            </a:r>
            <a:r>
              <a:rPr lang="th-TH" sz="2400" dirty="0">
                <a:solidFill>
                  <a:srgbClr val="FF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กำหนดส่ง</a:t>
            </a:r>
            <a:r>
              <a:rPr lang="th-TH" sz="2400" b="1" dirty="0">
                <a:solidFill>
                  <a:srgbClr val="FF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.....10......</a:t>
            </a:r>
            <a:r>
              <a:rPr lang="th-TH" sz="2400" dirty="0">
                <a:solidFill>
                  <a:srgbClr val="FF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พ.ย. 2564</a:t>
            </a:r>
            <a:endParaRPr lang="th-TH" sz="2400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สี่เหลี่ยมผืนผ้า 9">
            <a:extLst>
              <a:ext uri="{FF2B5EF4-FFF2-40B4-BE49-F238E27FC236}">
                <a16:creationId xmlns:a16="http://schemas.microsoft.com/office/drawing/2014/main" id="{81603C09-56DD-4ADE-A2D6-6D1A1E0C7ABE}"/>
              </a:ext>
            </a:extLst>
          </p:cNvPr>
          <p:cNvSpPr/>
          <p:nvPr/>
        </p:nvSpPr>
        <p:spPr>
          <a:xfrm>
            <a:off x="0" y="0"/>
            <a:ext cx="12192000" cy="62110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id="{A0EA1616-24BB-46FC-8406-BD12FD17C1B5}"/>
              </a:ext>
            </a:extLst>
          </p:cNvPr>
          <p:cNvSpPr txBox="1"/>
          <p:nvPr/>
        </p:nvSpPr>
        <p:spPr>
          <a:xfrm>
            <a:off x="2651324" y="79718"/>
            <a:ext cx="6578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เอกสารประกอบการประชุม</a:t>
            </a:r>
          </a:p>
        </p:txBody>
      </p:sp>
    </p:spTree>
    <p:extLst>
      <p:ext uri="{BB962C8B-B14F-4D97-AF65-F5344CB8AC3E}">
        <p14:creationId xmlns:p14="http://schemas.microsoft.com/office/powerpoint/2010/main" val="37184149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สี่เหลี่ยมผืนผ้า 23">
            <a:extLst>
              <a:ext uri="{FF2B5EF4-FFF2-40B4-BE49-F238E27FC236}">
                <a16:creationId xmlns:a16="http://schemas.microsoft.com/office/drawing/2014/main" id="{435DC48D-1F5A-4FD1-ADC4-52BA7D4D8B34}"/>
              </a:ext>
            </a:extLst>
          </p:cNvPr>
          <p:cNvSpPr/>
          <p:nvPr/>
        </p:nvSpPr>
        <p:spPr>
          <a:xfrm>
            <a:off x="0" y="0"/>
            <a:ext cx="12192000" cy="62110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5" name="กล่องข้อความ 24">
            <a:extLst>
              <a:ext uri="{FF2B5EF4-FFF2-40B4-BE49-F238E27FC236}">
                <a16:creationId xmlns:a16="http://schemas.microsoft.com/office/drawing/2014/main" id="{9AB898A6-A3AF-4917-A530-3EFF0EC90D08}"/>
              </a:ext>
            </a:extLst>
          </p:cNvPr>
          <p:cNvSpPr txBox="1"/>
          <p:nvPr/>
        </p:nvSpPr>
        <p:spPr>
          <a:xfrm>
            <a:off x="60874" y="0"/>
            <a:ext cx="121920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th-TH" sz="2000" b="1" dirty="0">
                <a:solidFill>
                  <a:schemeClr val="bg1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สรุปการประชุมชี้แจงแนวทางการจัดทำข้อเสนอโครงการยกระดับเศรษฐกิจและสังคมรายตำบลแบบบูรณาการ (</a:t>
            </a:r>
            <a:r>
              <a:rPr lang="en-US" sz="2000" b="1" dirty="0">
                <a:solidFill>
                  <a:schemeClr val="bg1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U2T) </a:t>
            </a:r>
            <a:r>
              <a:rPr lang="th-TH" sz="2000" b="1" dirty="0">
                <a:solidFill>
                  <a:schemeClr val="bg1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ระยะที่ 2 จาก สป.อว.</a:t>
            </a:r>
            <a:endParaRPr lang="th-TH" sz="2000" b="1" dirty="0">
              <a:solidFill>
                <a:schemeClr val="bg1"/>
              </a:solidFill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B7AD5C88-C755-413F-9124-E9DBD3DAFBF5}"/>
              </a:ext>
            </a:extLst>
          </p:cNvPr>
          <p:cNvSpPr txBox="1"/>
          <p:nvPr/>
        </p:nvSpPr>
        <p:spPr>
          <a:xfrm>
            <a:off x="10792968" y="6402019"/>
            <a:ext cx="1399540" cy="4108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330200" algn="r"/>
            <a:r>
              <a:rPr sz="1200" b="1" dirty="0">
                <a:solidFill>
                  <a:prstClr val="black"/>
                </a:solidFill>
                <a:latin typeface="Tahoma"/>
                <a:cs typeface="Tahoma"/>
              </a:rPr>
              <a:t>2</a:t>
            </a:r>
            <a:endParaRPr sz="120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22" name="กล่องข้อความ 21">
            <a:extLst>
              <a:ext uri="{FF2B5EF4-FFF2-40B4-BE49-F238E27FC236}">
                <a16:creationId xmlns:a16="http://schemas.microsoft.com/office/drawing/2014/main" id="{57CA4479-E941-43EF-9CD9-7A21CEEAAB40}"/>
              </a:ext>
            </a:extLst>
          </p:cNvPr>
          <p:cNvSpPr txBox="1"/>
          <p:nvPr/>
        </p:nvSpPr>
        <p:spPr>
          <a:xfrm>
            <a:off x="296507" y="769708"/>
            <a:ext cx="5417056" cy="563231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สรุปการประชุมการชี้แจงแนวทางการจัดทำข้อเสนอโครงการ 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U2T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ระยะที่2</a:t>
            </a:r>
          </a:p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โดย สปอว. วันที่ 31 ตุลาคม 2564</a:t>
            </a:r>
          </a:p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กระทรวง อว. มีนโยบายการดำเนินการตามโครงการ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U2T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ระยะที่ 2 โดยให้มีการดำเนินการต่อเนื่องทั้งตำบลเดิม 3,000 ตำบล และตำบลใหม่ 4,435 ตำบล รวม 7,435 ตำบล ซึ่งทำให้เกิดการจ้างงานในตำบลมากกว่า 140,000 คน โดยกรอบแนวทางการดำเนินการมีดังนี้ </a:t>
            </a:r>
          </a:p>
          <a:p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1.กรอบการจ้างงานระยะที่ 2 (</a:t>
            </a:r>
            <a:r>
              <a:rPr lang="th-TH" b="1" dirty="0" err="1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เฟส</a:t>
            </a:r>
            <a:r>
              <a:rPr lang="th-TH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2)</a:t>
            </a:r>
          </a:p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1.1 จำนวนการจ้างต่อตำบล กำหนดให้จ้างงาน รวมจำนวน 20 คน/ตำบล  แบ่งเป็น นักศึกษา จำนวน 5 คน บัณฑิตสำเร็จการศึกษาไม่เกิน 5 ปี จำนวน 10 คน และประชาชน จำนวน 5 คน (มหาวิทยาลัยสามารถบริหารจัดการโดยให้ผู้จ้างงานที่สังกัดตำบลใดตำบลหนึ่ง มาช่วยงานส่วนกลางได้ตามความเหมาะสม)</a:t>
            </a:r>
          </a:p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1.2 การรับสมัครผู้รับจ้างงาน โดยหลักการของ อว. เน้นให้เป็นผู้รับจ้างคนใหม่ แต่หากมีความจำเป็น สามารถรับผู้รับจ้างคนเดิมได้ แต่ต้องเข้าสู่กระบวนการการรับสมัครใหม่ทั้งหมด </a:t>
            </a:r>
          </a:p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1.3 ให้ยกเลิกอัตรา กพร. ทั้งในการจ้างงานในส่วนของตำบลเดิม และตำบลใหม่ </a:t>
            </a:r>
          </a:p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1.4การพัฒนาทักษะสำหรับผู้รับจ้างงาน </a:t>
            </a:r>
          </a:p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1) กรณีเป็นผู้รับจ้างรายเดิม (ที่ได้รับการคัดเลือกเข้ามาใหม่ใน</a:t>
            </a:r>
            <a:r>
              <a:rPr lang="th-TH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เฟส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2 ไม่ต้องอบรม 4 ทักษะ (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Literacy)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ที่เคยอบรมแล้ว แต่ต้องเพิ่มการอบรมทักษะเกี่ยวกัน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BCG </a:t>
            </a:r>
          </a:p>
          <a:p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 2)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กรณีผู้รับจ้างรายใหม่ ต้องอบรมทั้ง 4 ทักษะ และ อบรมทักษะเกี่ยวกัน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BCG 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A9F4741C-0A87-4933-B15B-CB08E8C23351}"/>
              </a:ext>
            </a:extLst>
          </p:cNvPr>
          <p:cNvSpPr txBox="1"/>
          <p:nvPr/>
        </p:nvSpPr>
        <p:spPr>
          <a:xfrm>
            <a:off x="5894972" y="769708"/>
            <a:ext cx="6141753" cy="529375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 </a:t>
            </a:r>
            <a:r>
              <a:rPr lang="th-TH" sz="16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กรอบการดำเนินโครงการ </a:t>
            </a:r>
          </a:p>
          <a:p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การดำเนินโครงการในพื้นที่ดำเนินงานเดิม และพื้นที่ใหม่ มีดังนี้ </a:t>
            </a:r>
          </a:p>
          <a:p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2.1 กรณีตำบลเดิม </a:t>
            </a:r>
          </a:p>
          <a:p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1) ต้องทำตามกรอบ 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BCG SUPPLY CHAIN 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เป็นกิจกรรมฟื้นฟูเศรษฐกิจสังคม โดยเลือกกิจกรรมพัฒนาประสิทธิภาพ 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BCG SUPPLY CHAIN (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อย่างน้อย 2 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SUPPLY CHAIN 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ต่อตำบล) เชื่อมโยงกับการขับเคลื่อนพื้นที่ระเบียงเศรษฐกิจพิเศษ (ในจังหวัดที่เป็น 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GROWTH POLES 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ขอนแก่น อุดรฯ นครราชสีมา หนองคาย)  </a:t>
            </a:r>
          </a:p>
          <a:p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2) เน้นกิจกรรมปลายน้ำ คือเน้นการยกระดับรายได้เป็นหลัก ระบุว่ามีการต่อยอดจากกิจกรรมใด อย่างไร มีผลกระทบ (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IMPACT) 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อย่างไร (ไม่เน้นการพัฒนาผลิตภัณฑ์ เพราะถือว่าได้ดำเนินการมาแล้วใน</a:t>
            </a:r>
            <a:r>
              <a:rPr lang="th-TH" sz="16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เฟส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แรก)</a:t>
            </a:r>
          </a:p>
          <a:p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2.1 กรณีตำบลใหม่ </a:t>
            </a:r>
          </a:p>
          <a:p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1) ต้องทำตามกรอบ 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BCG SUPPLY CHAIN 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เป็นกิจกรรมฟื้นฟูเศรษฐกิจสังคม โดยเลือกกิจกรรมพัฒนาประสิทธิภาพ 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BCG SUPPLY CHAIN (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อย่างน้อย 2 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SUPPLY CHAIN 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ต่อตำบล) เชื่อมโยงกับการขับเคลื่อนพื้นที่ระเบียงเศรษฐกิจพิเศษ (ในจังหวัดที่เป็น 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GROWTH POLES 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ขอนแก่น อุดรฯ นครราชสีมา หนองคาย)  </a:t>
            </a:r>
          </a:p>
          <a:p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2)  กิจกรรมตั้งแต่ต้นน้ำ กลางน้ำ และปลายน้ำ โดยจัดทำ / วิเคราะห์ / ใช้ประโยชน์ที่ทำให้เกิด 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TCD (THAILAND COMMUNITY BIG DATA) 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การฟื้นฟูเศรษฐกิจ การเฝ้าระวังสถานการณ์โควิด และโรคระบาดใหม่ เน้น 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BCG</a:t>
            </a:r>
          </a:p>
          <a:p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3. 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การเขียนโครงการ</a:t>
            </a:r>
          </a:p>
          <a:p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	3.1 ใช้แบบฟอร์มเดิมทั้งตำบลเดิม ตำบลใหม่ ให้เขียนรายละเอียดเตรียมไว้ได้เลย</a:t>
            </a:r>
          </a:p>
          <a:p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	3.2 งบประมาณดำเนินการ ตำบลใหม่โดยประมาณ  800,000 บาท ตำบลเดิม 300,000 บาท </a:t>
            </a:r>
          </a:p>
          <a:p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	3.3 การส่งแบบฟอร์ม โครงการยกระดับเศรษฐกิจและสังคมหลังโควิดด้วยยุทธศาสตร์ 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BCG : U2T for BCG and Regional Development (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ตามเอกสารแนบ) 15 พ.ย. 2564</a:t>
            </a:r>
          </a:p>
          <a:p>
            <a:endParaRPr lang="th-TH" sz="1600" dirty="0"/>
          </a:p>
        </p:txBody>
      </p:sp>
    </p:spTree>
    <p:extLst>
      <p:ext uri="{BB962C8B-B14F-4D97-AF65-F5344CB8AC3E}">
        <p14:creationId xmlns:p14="http://schemas.microsoft.com/office/powerpoint/2010/main" val="2463510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id="{6530D83F-225A-4A78-99F8-97A00BBF8DC8}"/>
              </a:ext>
            </a:extLst>
          </p:cNvPr>
          <p:cNvSpPr/>
          <p:nvPr/>
        </p:nvSpPr>
        <p:spPr>
          <a:xfrm>
            <a:off x="0" y="0"/>
            <a:ext cx="12192000" cy="62753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7F5BF475-F7FA-4FE1-9381-5C368112940B}"/>
              </a:ext>
            </a:extLst>
          </p:cNvPr>
          <p:cNvSpPr txBox="1"/>
          <p:nvPr/>
        </p:nvSpPr>
        <p:spPr>
          <a:xfrm>
            <a:off x="60874" y="0"/>
            <a:ext cx="12192000" cy="517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th-TH" sz="2400" b="1" dirty="0">
                <a:solidFill>
                  <a:schemeClr val="bg1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โครงการยกระดับเศรษฐกิจและสังคมหลังโควิดด้วยยุทธศาสตร์</a:t>
            </a:r>
            <a:r>
              <a:rPr lang="en-US" sz="2400" b="1" dirty="0">
                <a:solidFill>
                  <a:schemeClr val="bg1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</a:t>
            </a:r>
            <a:r>
              <a:rPr lang="en-US" sz="2400" b="1" dirty="0">
                <a:solidFill>
                  <a:schemeClr val="bg1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BCG : U</a:t>
            </a:r>
            <a:r>
              <a:rPr lang="th-TH" sz="2400" b="1" dirty="0">
                <a:solidFill>
                  <a:schemeClr val="bg1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2</a:t>
            </a:r>
            <a:r>
              <a:rPr lang="en-US" sz="2400" b="1" dirty="0">
                <a:solidFill>
                  <a:schemeClr val="bg1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T for BCG and Regional Development (U</a:t>
            </a:r>
            <a:r>
              <a:rPr lang="th-TH" sz="2400" b="1" dirty="0">
                <a:solidFill>
                  <a:schemeClr val="bg1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2</a:t>
            </a:r>
            <a:r>
              <a:rPr lang="en-US" sz="2400" b="1" dirty="0">
                <a:solidFill>
                  <a:schemeClr val="bg1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T) </a:t>
            </a:r>
            <a:r>
              <a:rPr lang="th-TH" sz="2400" b="1" dirty="0">
                <a:solidFill>
                  <a:schemeClr val="bg1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ระยะ 2</a:t>
            </a:r>
            <a:endParaRPr lang="th-TH" sz="2400" b="1" dirty="0">
              <a:solidFill>
                <a:schemeClr val="bg1"/>
              </a:solidFill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06C772B6-19BE-4F01-B147-FB08645391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9795" y="843145"/>
            <a:ext cx="9112409" cy="5624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4028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7F5BF475-F7FA-4FE1-9381-5C368112940B}"/>
              </a:ext>
            </a:extLst>
          </p:cNvPr>
          <p:cNvSpPr txBox="1"/>
          <p:nvPr/>
        </p:nvSpPr>
        <p:spPr>
          <a:xfrm>
            <a:off x="60874" y="0"/>
            <a:ext cx="12192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th-TH" sz="2000" b="1" dirty="0">
                <a:solidFill>
                  <a:schemeClr val="bg1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เอกสารหมายเลข 3 แบบฟอร์มข้อเสนอโครงการยกระดับเศรษฐกิจและสังคมหลังโควิดด้วยยุทธศาสตร์</a:t>
            </a:r>
            <a:r>
              <a:rPr lang="en-US" sz="2000" b="1" dirty="0">
                <a:solidFill>
                  <a:schemeClr val="bg1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</a:t>
            </a:r>
            <a:r>
              <a:rPr lang="en-US" sz="2000" b="1" dirty="0">
                <a:solidFill>
                  <a:schemeClr val="bg1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BCG : U</a:t>
            </a:r>
            <a:r>
              <a:rPr lang="th-TH" sz="2000" b="1" dirty="0">
                <a:solidFill>
                  <a:schemeClr val="bg1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2</a:t>
            </a:r>
            <a:r>
              <a:rPr lang="en-US" sz="2000" b="1" dirty="0">
                <a:solidFill>
                  <a:schemeClr val="bg1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T for BCG and Regional Development (U</a:t>
            </a:r>
            <a:r>
              <a:rPr lang="th-TH" sz="2000" b="1" dirty="0">
                <a:solidFill>
                  <a:schemeClr val="bg1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2</a:t>
            </a:r>
            <a:r>
              <a:rPr lang="en-US" sz="2000" b="1" dirty="0">
                <a:solidFill>
                  <a:schemeClr val="bg1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T) </a:t>
            </a:r>
            <a:r>
              <a:rPr lang="th-TH" sz="2000" b="1" dirty="0">
                <a:solidFill>
                  <a:schemeClr val="bg1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ระยะ 2 </a:t>
            </a:r>
            <a:br>
              <a:rPr lang="th-TH" sz="2000" b="1" dirty="0">
                <a:solidFill>
                  <a:schemeClr val="bg1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</a:br>
            <a:r>
              <a:rPr lang="en-US" sz="2000" b="1" dirty="0">
                <a:solidFill>
                  <a:schemeClr val="bg1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                        [</a:t>
            </a:r>
            <a:r>
              <a:rPr lang="th-TH" sz="2000" b="1" dirty="0">
                <a:solidFill>
                  <a:schemeClr val="bg1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สำหรับกลุ่มตำบลระยะ 1 ( 30 ตำบลเดิม) ต่อ</a:t>
            </a:r>
            <a:endParaRPr lang="th-TH" sz="2000" b="1" dirty="0">
              <a:solidFill>
                <a:srgbClr val="FF0000"/>
              </a:solidFill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47DD1BDD-B27C-4704-8C3D-AC5A1353D5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234" y="1122093"/>
            <a:ext cx="11070566" cy="5626940"/>
          </a:xfrm>
          <a:prstGeom prst="rect">
            <a:avLst/>
          </a:prstGeom>
        </p:spPr>
      </p:pic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3FD7F324-061B-4AC3-BF54-E08487549F7F}"/>
              </a:ext>
            </a:extLst>
          </p:cNvPr>
          <p:cNvSpPr/>
          <p:nvPr/>
        </p:nvSpPr>
        <p:spPr>
          <a:xfrm>
            <a:off x="0" y="0"/>
            <a:ext cx="12192000" cy="62753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81E365B9-F15F-4AA9-A965-B6C52C20ADE5}"/>
              </a:ext>
            </a:extLst>
          </p:cNvPr>
          <p:cNvSpPr txBox="1"/>
          <p:nvPr/>
        </p:nvSpPr>
        <p:spPr>
          <a:xfrm>
            <a:off x="60874" y="0"/>
            <a:ext cx="12192000" cy="517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th-TH" sz="2400" b="1" dirty="0">
                <a:solidFill>
                  <a:schemeClr val="bg1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โครงการยกระดับเศรษฐกิจและสังคมหลังโควิดด้วยยุทธศาสตร์</a:t>
            </a:r>
            <a:r>
              <a:rPr lang="en-US" sz="2400" b="1" dirty="0">
                <a:solidFill>
                  <a:schemeClr val="bg1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</a:t>
            </a:r>
            <a:r>
              <a:rPr lang="en-US" sz="2400" b="1" dirty="0">
                <a:solidFill>
                  <a:schemeClr val="bg1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BCG : U</a:t>
            </a:r>
            <a:r>
              <a:rPr lang="th-TH" sz="2400" b="1" dirty="0">
                <a:solidFill>
                  <a:schemeClr val="bg1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2</a:t>
            </a:r>
            <a:r>
              <a:rPr lang="en-US" sz="2400" b="1" dirty="0">
                <a:solidFill>
                  <a:schemeClr val="bg1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T for BCG and Regional Development (U</a:t>
            </a:r>
            <a:r>
              <a:rPr lang="th-TH" sz="2400" b="1" dirty="0">
                <a:solidFill>
                  <a:schemeClr val="bg1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2</a:t>
            </a:r>
            <a:r>
              <a:rPr lang="en-US" sz="2400" b="1" dirty="0">
                <a:solidFill>
                  <a:schemeClr val="bg1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T) </a:t>
            </a:r>
            <a:r>
              <a:rPr lang="th-TH" sz="2400" b="1" dirty="0">
                <a:solidFill>
                  <a:schemeClr val="bg1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ระยะ 2 (ต่อ)</a:t>
            </a:r>
            <a:endParaRPr lang="th-TH" sz="2400" b="1" dirty="0">
              <a:solidFill>
                <a:schemeClr val="bg1"/>
              </a:solidFill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058312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EB9FD5B5-9EE1-4641-B60F-17F495FF14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2204" y="950416"/>
            <a:ext cx="10248181" cy="5781200"/>
          </a:xfrm>
          <a:prstGeom prst="rect">
            <a:avLst/>
          </a:prstGeom>
        </p:spPr>
      </p:pic>
      <p:sp>
        <p:nvSpPr>
          <p:cNvPr id="6" name="สี่เหลี่ยมผืนผ้า 5">
            <a:extLst>
              <a:ext uri="{FF2B5EF4-FFF2-40B4-BE49-F238E27FC236}">
                <a16:creationId xmlns:a16="http://schemas.microsoft.com/office/drawing/2014/main" id="{1BE38487-6EC4-417E-9664-16261E5E2DDC}"/>
              </a:ext>
            </a:extLst>
          </p:cNvPr>
          <p:cNvSpPr/>
          <p:nvPr/>
        </p:nvSpPr>
        <p:spPr>
          <a:xfrm>
            <a:off x="0" y="0"/>
            <a:ext cx="12192000" cy="62753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2116BC01-54D5-4F36-9FD5-D8F226895369}"/>
              </a:ext>
            </a:extLst>
          </p:cNvPr>
          <p:cNvSpPr txBox="1"/>
          <p:nvPr/>
        </p:nvSpPr>
        <p:spPr>
          <a:xfrm>
            <a:off x="60874" y="0"/>
            <a:ext cx="12192000" cy="517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th-TH" sz="2400" b="1" dirty="0">
                <a:solidFill>
                  <a:schemeClr val="bg1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โครงการยกระดับเศรษฐกิจและสังคมหลังโควิดด้วยยุทธศาสตร์</a:t>
            </a:r>
            <a:r>
              <a:rPr lang="en-US" sz="2400" b="1" dirty="0">
                <a:solidFill>
                  <a:schemeClr val="bg1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</a:t>
            </a:r>
            <a:r>
              <a:rPr lang="en-US" sz="2400" b="1" dirty="0">
                <a:solidFill>
                  <a:schemeClr val="bg1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BCG : U</a:t>
            </a:r>
            <a:r>
              <a:rPr lang="th-TH" sz="2400" b="1" dirty="0">
                <a:solidFill>
                  <a:schemeClr val="bg1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2</a:t>
            </a:r>
            <a:r>
              <a:rPr lang="en-US" sz="2400" b="1" dirty="0">
                <a:solidFill>
                  <a:schemeClr val="bg1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T for BCG and Regional Development (U</a:t>
            </a:r>
            <a:r>
              <a:rPr lang="th-TH" sz="2400" b="1" dirty="0">
                <a:solidFill>
                  <a:schemeClr val="bg1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2</a:t>
            </a:r>
            <a:r>
              <a:rPr lang="en-US" sz="2400" b="1" dirty="0">
                <a:solidFill>
                  <a:schemeClr val="bg1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T) </a:t>
            </a:r>
            <a:r>
              <a:rPr lang="th-TH" sz="2400" b="1" dirty="0">
                <a:solidFill>
                  <a:schemeClr val="bg1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ระยะ 2 (ต่อ)</a:t>
            </a:r>
            <a:endParaRPr lang="th-TH" sz="2400" b="1" dirty="0">
              <a:solidFill>
                <a:schemeClr val="bg1"/>
              </a:solidFill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661832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id="{6530D83F-225A-4A78-99F8-97A00BBF8DC8}"/>
              </a:ext>
            </a:extLst>
          </p:cNvPr>
          <p:cNvSpPr/>
          <p:nvPr/>
        </p:nvSpPr>
        <p:spPr>
          <a:xfrm>
            <a:off x="0" y="-1"/>
            <a:ext cx="12192000" cy="70574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BEC2ECBD-CC6A-417D-A25C-F4D08991D269}"/>
              </a:ext>
            </a:extLst>
          </p:cNvPr>
          <p:cNvSpPr txBox="1"/>
          <p:nvPr/>
        </p:nvSpPr>
        <p:spPr>
          <a:xfrm>
            <a:off x="1096992" y="988894"/>
            <a:ext cx="3449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ตำบลเดิม (ระยะ 1)</a:t>
            </a:r>
            <a:br>
              <a:rPr lang="th-TH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กิจกรรมพัฒนาตำบล 300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,000 </a:t>
            </a:r>
            <a:r>
              <a:rPr lang="th-TH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บาท</a:t>
            </a:r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574D1C93-A2E3-4B9D-A1BA-80A105F91216}"/>
              </a:ext>
            </a:extLst>
          </p:cNvPr>
          <p:cNvSpPr txBox="1"/>
          <p:nvPr/>
        </p:nvSpPr>
        <p:spPr>
          <a:xfrm>
            <a:off x="358141" y="1731963"/>
            <a:ext cx="5196840" cy="2308324"/>
          </a:xfrm>
          <a:prstGeom prst="rect">
            <a:avLst/>
          </a:prstGeom>
          <a:ln w="57150" cmpd="thickThin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2.1 กรณีตำบลเดิม </a:t>
            </a:r>
          </a:p>
          <a:p>
            <a:r>
              <a:rPr lang="th-TH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1) ต้องทำตามกรอบ </a:t>
            </a:r>
            <a:r>
              <a:rPr lang="en-US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BCG SUPPLY CHAIN </a:t>
            </a:r>
            <a:r>
              <a:rPr lang="th-TH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เป็นกิจกรรมฟื้นฟูเศรษฐกิจสังคม โดยเลือกกิจกรรมพัฒนาประสิทธิภาพ </a:t>
            </a:r>
            <a:r>
              <a:rPr lang="en-US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BCG SUPPLY CHAIN (</a:t>
            </a:r>
            <a:r>
              <a:rPr lang="th-TH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อย่างน้อย 2 </a:t>
            </a:r>
            <a:r>
              <a:rPr lang="en-US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SUPPLY CHAIN </a:t>
            </a:r>
            <a:r>
              <a:rPr lang="th-TH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ต่อตำบล) เชื่อมโยงกับการขับเคลื่อนพื้นที่ระเบียงเศรษฐกิจพิเศษ (ในจังหวัดที่เป็น </a:t>
            </a:r>
            <a:r>
              <a:rPr lang="en-US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GROWTH POLES </a:t>
            </a:r>
            <a:r>
              <a:rPr lang="th-TH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ขอนแก่น อุดรฯ นครราชสีมา หนองคาย)  </a:t>
            </a:r>
          </a:p>
          <a:p>
            <a:r>
              <a:rPr lang="th-TH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2) เน้นกิจกรรมปลายน้ำ คือเน้นการยกระดับรายได้เป็นหลัก ระบุว่ามีการต่อยอดจากกิจกรรมใด อย่างไร มีผลกระทบ (</a:t>
            </a:r>
            <a:r>
              <a:rPr lang="en-US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IMPACT) </a:t>
            </a:r>
            <a:r>
              <a:rPr lang="th-TH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อย่างไร </a:t>
            </a:r>
            <a:br>
              <a:rPr lang="th-TH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(ไม่เน้นการพัฒนาผลิตภัณฑ์ เพราะถือว่าได้ดำเนินการมาแล้วใน</a:t>
            </a:r>
            <a:r>
              <a:rPr lang="th-TH" sz="18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เฟส</a:t>
            </a:r>
            <a:r>
              <a:rPr lang="th-TH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แรก)</a:t>
            </a:r>
            <a:endParaRPr lang="th-TH" dirty="0"/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94246D7C-50D6-4678-BBB0-84B6220DA6CC}"/>
              </a:ext>
            </a:extLst>
          </p:cNvPr>
          <p:cNvSpPr txBox="1"/>
          <p:nvPr/>
        </p:nvSpPr>
        <p:spPr>
          <a:xfrm>
            <a:off x="6896929" y="916949"/>
            <a:ext cx="37936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ตำบลใหม่ (ระยะ 2)</a:t>
            </a:r>
            <a:br>
              <a:rPr lang="th-TH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กิจกรรมพัฒนาตำบล 800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,000 </a:t>
            </a:r>
            <a:r>
              <a:rPr lang="th-TH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บาท</a:t>
            </a:r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EE437F4A-6C36-4427-9CB5-8041BB8ED7A2}"/>
              </a:ext>
            </a:extLst>
          </p:cNvPr>
          <p:cNvSpPr txBox="1"/>
          <p:nvPr/>
        </p:nvSpPr>
        <p:spPr>
          <a:xfrm>
            <a:off x="5783580" y="1644906"/>
            <a:ext cx="5821680" cy="2308324"/>
          </a:xfrm>
          <a:prstGeom prst="rect">
            <a:avLst/>
          </a:prstGeom>
          <a:ln w="5715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2.1 กรณีตำบลใหม่ </a:t>
            </a:r>
          </a:p>
          <a:p>
            <a:r>
              <a:rPr lang="th-TH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1) ต้องทำตามกรอบ </a:t>
            </a:r>
            <a:r>
              <a:rPr lang="en-US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BCG SUPPLY CHAIN </a:t>
            </a:r>
            <a:r>
              <a:rPr lang="th-TH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เป็นกิจกรรมฟื้นฟูเศรษฐกิจสังคม โดยเลือกกิจกรรมพัฒนาประสิทธิภาพ </a:t>
            </a:r>
            <a:r>
              <a:rPr lang="en-US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BCG SUPPLY CHAIN (</a:t>
            </a:r>
            <a:r>
              <a:rPr lang="th-TH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อย่างน้อย 2 </a:t>
            </a:r>
            <a:r>
              <a:rPr lang="en-US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SUPPLY CHAIN </a:t>
            </a:r>
            <a:r>
              <a:rPr lang="th-TH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ต่อตำบล) เชื่อมโยงกับการขับเคลื่อนพื้นที่ระเบียงเศรษฐกิจพิเศษ (ในจังหวัดที่เป็น </a:t>
            </a:r>
            <a:r>
              <a:rPr lang="en-US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GROWTH POLES </a:t>
            </a:r>
            <a:r>
              <a:rPr lang="th-TH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ขอนแก่น อุดรฯ นครราชสีมา หนองคาย)  </a:t>
            </a:r>
          </a:p>
          <a:p>
            <a:r>
              <a:rPr lang="th-TH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2)  กิจกรรมตั้งแต่ต้นน้ำ กลางน้ำ และปลายน้ำ โดยจัดทำ / วิเคราะห์ / ใช้ประโยชน์ที่ทำให้เกิด </a:t>
            </a:r>
            <a:r>
              <a:rPr lang="en-US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TCD (THAILAND COMMUNITY BIG DATA) </a:t>
            </a:r>
            <a:r>
              <a:rPr lang="th-TH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การฟื้นฟูเศรษฐกิจ การเฝ้าระวังสถานการณ์โควิด และโรคระบาดใหม่ เน้น </a:t>
            </a:r>
            <a:r>
              <a:rPr lang="en-US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BCG</a:t>
            </a:r>
          </a:p>
        </p:txBody>
      </p:sp>
      <p:sp>
        <p:nvSpPr>
          <p:cNvPr id="9" name="วงรี 8">
            <a:extLst>
              <a:ext uri="{FF2B5EF4-FFF2-40B4-BE49-F238E27FC236}">
                <a16:creationId xmlns:a16="http://schemas.microsoft.com/office/drawing/2014/main" id="{5CE9E0AB-43C6-4B67-ABB6-2690C5517C19}"/>
              </a:ext>
            </a:extLst>
          </p:cNvPr>
          <p:cNvSpPr/>
          <p:nvPr/>
        </p:nvSpPr>
        <p:spPr>
          <a:xfrm>
            <a:off x="2374278" y="4235570"/>
            <a:ext cx="1164566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กลางน้ำ</a:t>
            </a:r>
          </a:p>
        </p:txBody>
      </p:sp>
      <p:sp>
        <p:nvSpPr>
          <p:cNvPr id="10" name="วงรี 9">
            <a:extLst>
              <a:ext uri="{FF2B5EF4-FFF2-40B4-BE49-F238E27FC236}">
                <a16:creationId xmlns:a16="http://schemas.microsoft.com/office/drawing/2014/main" id="{BD33AF69-E591-420D-969D-F9401378C47D}"/>
              </a:ext>
            </a:extLst>
          </p:cNvPr>
          <p:cNvSpPr/>
          <p:nvPr/>
        </p:nvSpPr>
        <p:spPr>
          <a:xfrm>
            <a:off x="4390415" y="4228962"/>
            <a:ext cx="1164566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ปลายน้ำ</a:t>
            </a:r>
          </a:p>
        </p:txBody>
      </p:sp>
      <p:sp>
        <p:nvSpPr>
          <p:cNvPr id="12" name="ลูกศร: ขวา 11">
            <a:extLst>
              <a:ext uri="{FF2B5EF4-FFF2-40B4-BE49-F238E27FC236}">
                <a16:creationId xmlns:a16="http://schemas.microsoft.com/office/drawing/2014/main" id="{17CA473D-60FC-4B42-9278-E034E256ACB4}"/>
              </a:ext>
            </a:extLst>
          </p:cNvPr>
          <p:cNvSpPr/>
          <p:nvPr/>
        </p:nvSpPr>
        <p:spPr>
          <a:xfrm>
            <a:off x="3730639" y="4498675"/>
            <a:ext cx="448574" cy="388189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วงรี 12">
            <a:extLst>
              <a:ext uri="{FF2B5EF4-FFF2-40B4-BE49-F238E27FC236}">
                <a16:creationId xmlns:a16="http://schemas.microsoft.com/office/drawing/2014/main" id="{59FA9A93-AFFB-4A01-ABD9-A99D8A4A0271}"/>
              </a:ext>
            </a:extLst>
          </p:cNvPr>
          <p:cNvSpPr/>
          <p:nvPr/>
        </p:nvSpPr>
        <p:spPr>
          <a:xfrm>
            <a:off x="6406552" y="4228962"/>
            <a:ext cx="1164566" cy="9144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ต้นน้ำ</a:t>
            </a:r>
          </a:p>
        </p:txBody>
      </p:sp>
      <p:sp>
        <p:nvSpPr>
          <p:cNvPr id="14" name="วงรี 13">
            <a:extLst>
              <a:ext uri="{FF2B5EF4-FFF2-40B4-BE49-F238E27FC236}">
                <a16:creationId xmlns:a16="http://schemas.microsoft.com/office/drawing/2014/main" id="{90417CA3-871F-48E4-B6AD-D724157AAFBC}"/>
              </a:ext>
            </a:extLst>
          </p:cNvPr>
          <p:cNvSpPr/>
          <p:nvPr/>
        </p:nvSpPr>
        <p:spPr>
          <a:xfrm>
            <a:off x="8211487" y="4228962"/>
            <a:ext cx="1164566" cy="9144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กลางน้ำ</a:t>
            </a:r>
          </a:p>
        </p:txBody>
      </p:sp>
      <p:sp>
        <p:nvSpPr>
          <p:cNvPr id="15" name="วงรี 14">
            <a:extLst>
              <a:ext uri="{FF2B5EF4-FFF2-40B4-BE49-F238E27FC236}">
                <a16:creationId xmlns:a16="http://schemas.microsoft.com/office/drawing/2014/main" id="{006A3B81-19CB-4B34-BDCF-FA8493543137}"/>
              </a:ext>
            </a:extLst>
          </p:cNvPr>
          <p:cNvSpPr/>
          <p:nvPr/>
        </p:nvSpPr>
        <p:spPr>
          <a:xfrm>
            <a:off x="10227624" y="4222354"/>
            <a:ext cx="1164566" cy="9144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ปลายน้ำ</a:t>
            </a:r>
          </a:p>
        </p:txBody>
      </p:sp>
      <p:sp>
        <p:nvSpPr>
          <p:cNvPr id="16" name="ลูกศร: ขวา 15">
            <a:extLst>
              <a:ext uri="{FF2B5EF4-FFF2-40B4-BE49-F238E27FC236}">
                <a16:creationId xmlns:a16="http://schemas.microsoft.com/office/drawing/2014/main" id="{CACB73B2-2AD3-4A89-8BC0-E7B290AA6813}"/>
              </a:ext>
            </a:extLst>
          </p:cNvPr>
          <p:cNvSpPr/>
          <p:nvPr/>
        </p:nvSpPr>
        <p:spPr>
          <a:xfrm>
            <a:off x="7666009" y="4485459"/>
            <a:ext cx="448574" cy="388189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7" name="ลูกศร: ขวา 16">
            <a:extLst>
              <a:ext uri="{FF2B5EF4-FFF2-40B4-BE49-F238E27FC236}">
                <a16:creationId xmlns:a16="http://schemas.microsoft.com/office/drawing/2014/main" id="{D41831DA-853D-4952-8216-C700A895B8E9}"/>
              </a:ext>
            </a:extLst>
          </p:cNvPr>
          <p:cNvSpPr/>
          <p:nvPr/>
        </p:nvSpPr>
        <p:spPr>
          <a:xfrm>
            <a:off x="9567848" y="4492067"/>
            <a:ext cx="448574" cy="388189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8" name="สี่เหลี่ยมผืนผ้า 17">
            <a:extLst>
              <a:ext uri="{FF2B5EF4-FFF2-40B4-BE49-F238E27FC236}">
                <a16:creationId xmlns:a16="http://schemas.microsoft.com/office/drawing/2014/main" id="{040AF105-3F57-4F9C-A882-19965A64E6E2}"/>
              </a:ext>
            </a:extLst>
          </p:cNvPr>
          <p:cNvSpPr/>
          <p:nvPr/>
        </p:nvSpPr>
        <p:spPr>
          <a:xfrm>
            <a:off x="0" y="0"/>
            <a:ext cx="12192000" cy="62753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9" name="กล่องข้อความ 18">
            <a:extLst>
              <a:ext uri="{FF2B5EF4-FFF2-40B4-BE49-F238E27FC236}">
                <a16:creationId xmlns:a16="http://schemas.microsoft.com/office/drawing/2014/main" id="{AC5E8DC0-12C7-4CFD-A60B-5EFE98C82EB6}"/>
              </a:ext>
            </a:extLst>
          </p:cNvPr>
          <p:cNvSpPr txBox="1"/>
          <p:nvPr/>
        </p:nvSpPr>
        <p:spPr>
          <a:xfrm>
            <a:off x="60874" y="0"/>
            <a:ext cx="12192000" cy="517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th-TH" sz="2400" b="1" dirty="0">
                <a:solidFill>
                  <a:schemeClr val="bg1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โครงการยกระดับเศรษฐกิจและสังคมหลังโควิดด้วยยุทธศาสตร์</a:t>
            </a:r>
            <a:r>
              <a:rPr lang="en-US" sz="2400" b="1" dirty="0">
                <a:solidFill>
                  <a:schemeClr val="bg1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</a:t>
            </a:r>
            <a:r>
              <a:rPr lang="en-US" sz="2400" b="1" dirty="0">
                <a:solidFill>
                  <a:schemeClr val="bg1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BCG : U</a:t>
            </a:r>
            <a:r>
              <a:rPr lang="th-TH" sz="2400" b="1" dirty="0">
                <a:solidFill>
                  <a:schemeClr val="bg1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2</a:t>
            </a:r>
            <a:r>
              <a:rPr lang="en-US" sz="2400" b="1" dirty="0">
                <a:solidFill>
                  <a:schemeClr val="bg1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T for BCG and Regional Development (U</a:t>
            </a:r>
            <a:r>
              <a:rPr lang="th-TH" sz="2400" b="1" dirty="0">
                <a:solidFill>
                  <a:schemeClr val="bg1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2</a:t>
            </a:r>
            <a:r>
              <a:rPr lang="en-US" sz="2400" b="1" dirty="0">
                <a:solidFill>
                  <a:schemeClr val="bg1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T) </a:t>
            </a:r>
            <a:r>
              <a:rPr lang="th-TH" sz="2400" b="1" dirty="0">
                <a:solidFill>
                  <a:schemeClr val="bg1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ระยะ 2 (ต่อ)</a:t>
            </a:r>
            <a:endParaRPr lang="th-TH" sz="2400" b="1" dirty="0">
              <a:solidFill>
                <a:schemeClr val="bg1"/>
              </a:solidFill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556734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4385D9F7-4EEE-4EA8-ABDD-6E49ABFCDD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283" y="905774"/>
            <a:ext cx="10265433" cy="57909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FF6FC6DB-1910-4CDA-A194-B271A30643B7}"/>
              </a:ext>
            </a:extLst>
          </p:cNvPr>
          <p:cNvSpPr/>
          <p:nvPr/>
        </p:nvSpPr>
        <p:spPr>
          <a:xfrm>
            <a:off x="0" y="0"/>
            <a:ext cx="12192000" cy="62753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00CEBD64-5180-4375-9D64-3969BB4A58A3}"/>
              </a:ext>
            </a:extLst>
          </p:cNvPr>
          <p:cNvSpPr txBox="1"/>
          <p:nvPr/>
        </p:nvSpPr>
        <p:spPr>
          <a:xfrm>
            <a:off x="60874" y="0"/>
            <a:ext cx="12192000" cy="517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th-TH" sz="2400" b="1" dirty="0">
                <a:solidFill>
                  <a:schemeClr val="bg1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โครงการยกระดับเศรษฐกิจและสังคมหลังโควิดด้วยยุทธศาสตร์</a:t>
            </a:r>
            <a:r>
              <a:rPr lang="en-US" sz="2400" b="1" dirty="0">
                <a:solidFill>
                  <a:schemeClr val="bg1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</a:t>
            </a:r>
            <a:r>
              <a:rPr lang="en-US" sz="2400" b="1" dirty="0">
                <a:solidFill>
                  <a:schemeClr val="bg1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BCG : U</a:t>
            </a:r>
            <a:r>
              <a:rPr lang="th-TH" sz="2400" b="1" dirty="0">
                <a:solidFill>
                  <a:schemeClr val="bg1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2</a:t>
            </a:r>
            <a:r>
              <a:rPr lang="en-US" sz="2400" b="1" dirty="0">
                <a:solidFill>
                  <a:schemeClr val="bg1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T for BCG and Regional Development (U</a:t>
            </a:r>
            <a:r>
              <a:rPr lang="th-TH" sz="2400" b="1" dirty="0">
                <a:solidFill>
                  <a:schemeClr val="bg1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2</a:t>
            </a:r>
            <a:r>
              <a:rPr lang="en-US" sz="2400" b="1" dirty="0">
                <a:solidFill>
                  <a:schemeClr val="bg1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T) </a:t>
            </a:r>
            <a:r>
              <a:rPr lang="th-TH" sz="2400" b="1" dirty="0">
                <a:solidFill>
                  <a:schemeClr val="bg1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ระยะ 2 (ต่อ)</a:t>
            </a:r>
            <a:endParaRPr lang="th-TH" sz="2400" b="1" dirty="0">
              <a:solidFill>
                <a:schemeClr val="bg1"/>
              </a:solidFill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218077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สี่เหลี่ยมผืนผ้า 23">
            <a:extLst>
              <a:ext uri="{FF2B5EF4-FFF2-40B4-BE49-F238E27FC236}">
                <a16:creationId xmlns:a16="http://schemas.microsoft.com/office/drawing/2014/main" id="{435DC48D-1F5A-4FD1-ADC4-52BA7D4D8B34}"/>
              </a:ext>
            </a:extLst>
          </p:cNvPr>
          <p:cNvSpPr/>
          <p:nvPr/>
        </p:nvSpPr>
        <p:spPr>
          <a:xfrm>
            <a:off x="0" y="0"/>
            <a:ext cx="12192000" cy="62110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B7AD5C88-C755-413F-9124-E9DBD3DAFBF5}"/>
              </a:ext>
            </a:extLst>
          </p:cNvPr>
          <p:cNvSpPr txBox="1"/>
          <p:nvPr/>
        </p:nvSpPr>
        <p:spPr>
          <a:xfrm>
            <a:off x="10792968" y="6402019"/>
            <a:ext cx="1399540" cy="4108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330200" algn="r"/>
            <a:r>
              <a:rPr sz="1200" b="1" dirty="0">
                <a:solidFill>
                  <a:prstClr val="black"/>
                </a:solidFill>
                <a:latin typeface="Tahoma"/>
                <a:cs typeface="Tahoma"/>
              </a:rPr>
              <a:t>2</a:t>
            </a:r>
            <a:endParaRPr sz="120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1B3EBE72-72EB-4E7A-9150-034A82D2DA25}"/>
              </a:ext>
            </a:extLst>
          </p:cNvPr>
          <p:cNvSpPr/>
          <p:nvPr/>
        </p:nvSpPr>
        <p:spPr>
          <a:xfrm>
            <a:off x="9473701" y="976255"/>
            <a:ext cx="2191511" cy="950207"/>
          </a:xfrm>
          <a:custGeom>
            <a:avLst/>
            <a:gdLst/>
            <a:ahLst/>
            <a:cxnLst/>
            <a:rect l="l" t="t" r="r" b="b"/>
            <a:pathLst>
              <a:path w="2191511" h="989076">
                <a:moveTo>
                  <a:pt x="0" y="989076"/>
                </a:moveTo>
                <a:lnTo>
                  <a:pt x="2191511" y="989076"/>
                </a:lnTo>
                <a:lnTo>
                  <a:pt x="2191511" y="0"/>
                </a:lnTo>
                <a:lnTo>
                  <a:pt x="0" y="0"/>
                </a:lnTo>
                <a:lnTo>
                  <a:pt x="0" y="989076"/>
                </a:lnTo>
                <a:close/>
              </a:path>
            </a:pathLst>
          </a:custGeom>
          <a:ln w="28575">
            <a:solidFill>
              <a:schemeClr val="accent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object 9">
            <a:extLst>
              <a:ext uri="{FF2B5EF4-FFF2-40B4-BE49-F238E27FC236}">
                <a16:creationId xmlns:a16="http://schemas.microsoft.com/office/drawing/2014/main" id="{6C53BA73-FEB5-45FA-BFEE-5F5C98F4F9F5}"/>
              </a:ext>
            </a:extLst>
          </p:cNvPr>
          <p:cNvSpPr/>
          <p:nvPr/>
        </p:nvSpPr>
        <p:spPr>
          <a:xfrm>
            <a:off x="229006" y="1718785"/>
            <a:ext cx="1889760" cy="549021"/>
          </a:xfrm>
          <a:custGeom>
            <a:avLst/>
            <a:gdLst/>
            <a:ahLst/>
            <a:cxnLst/>
            <a:rect l="l" t="t" r="r" b="b"/>
            <a:pathLst>
              <a:path w="1889760" h="821436">
                <a:moveTo>
                  <a:pt x="0" y="821436"/>
                </a:moveTo>
                <a:lnTo>
                  <a:pt x="1889760" y="821436"/>
                </a:lnTo>
                <a:lnTo>
                  <a:pt x="1889760" y="0"/>
                </a:lnTo>
                <a:lnTo>
                  <a:pt x="0" y="0"/>
                </a:lnTo>
                <a:lnTo>
                  <a:pt x="0" y="82143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28575">
            <a:solidFill>
              <a:srgbClr val="0000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object 10">
            <a:extLst>
              <a:ext uri="{FF2B5EF4-FFF2-40B4-BE49-F238E27FC236}">
                <a16:creationId xmlns:a16="http://schemas.microsoft.com/office/drawing/2014/main" id="{A323C7F1-EB89-4CF2-9E7D-9DA7C6CCA045}"/>
              </a:ext>
            </a:extLst>
          </p:cNvPr>
          <p:cNvSpPr/>
          <p:nvPr/>
        </p:nvSpPr>
        <p:spPr>
          <a:xfrm>
            <a:off x="940308" y="2275713"/>
            <a:ext cx="272897" cy="1258824"/>
          </a:xfrm>
          <a:custGeom>
            <a:avLst/>
            <a:gdLst/>
            <a:ahLst/>
            <a:cxnLst/>
            <a:rect l="l" t="t" r="r" b="b"/>
            <a:pathLst>
              <a:path w="272897" h="1258824">
                <a:moveTo>
                  <a:pt x="272897" y="0"/>
                </a:moveTo>
                <a:lnTo>
                  <a:pt x="133286" y="473201"/>
                </a:lnTo>
                <a:lnTo>
                  <a:pt x="0" y="1258824"/>
                </a:lnTo>
              </a:path>
            </a:pathLst>
          </a:custGeom>
          <a:ln w="28575">
            <a:solidFill>
              <a:srgbClr val="0000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object 12">
            <a:extLst>
              <a:ext uri="{FF2B5EF4-FFF2-40B4-BE49-F238E27FC236}">
                <a16:creationId xmlns:a16="http://schemas.microsoft.com/office/drawing/2014/main" id="{BAE56A96-6E26-40A1-9E83-2FAA7A7A9432}"/>
              </a:ext>
            </a:extLst>
          </p:cNvPr>
          <p:cNvSpPr txBox="1"/>
          <p:nvPr/>
        </p:nvSpPr>
        <p:spPr>
          <a:xfrm>
            <a:off x="330196" y="1727429"/>
            <a:ext cx="1706049" cy="3060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ctr">
              <a:spcBef>
                <a:spcPts val="145"/>
              </a:spcBef>
            </a:pPr>
            <a:r>
              <a:rPr lang="th-TH" b="1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สป.อว. ประชุม</a:t>
            </a:r>
            <a:r>
              <a:rPr lang="th-TH" b="1" dirty="0" err="1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ซี้แ</a:t>
            </a:r>
            <a:r>
              <a:rPr lang="th-TH" b="1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จงแนวทางการเสนอโครงการ</a:t>
            </a:r>
            <a:endParaRPr b="1" dirty="0">
              <a:solidFill>
                <a:srgbClr val="00B05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5" name="object 13">
            <a:extLst>
              <a:ext uri="{FF2B5EF4-FFF2-40B4-BE49-F238E27FC236}">
                <a16:creationId xmlns:a16="http://schemas.microsoft.com/office/drawing/2014/main" id="{90ECFA91-1B00-4178-9DEA-91A80EC18632}"/>
              </a:ext>
            </a:extLst>
          </p:cNvPr>
          <p:cNvSpPr/>
          <p:nvPr/>
        </p:nvSpPr>
        <p:spPr>
          <a:xfrm>
            <a:off x="893063" y="3017520"/>
            <a:ext cx="10486644" cy="507491"/>
          </a:xfrm>
          <a:custGeom>
            <a:avLst/>
            <a:gdLst/>
            <a:ahLst/>
            <a:cxnLst/>
            <a:rect l="l" t="t" r="r" b="b"/>
            <a:pathLst>
              <a:path w="10486644" h="507491">
                <a:moveTo>
                  <a:pt x="10232898" y="0"/>
                </a:moveTo>
                <a:lnTo>
                  <a:pt x="10232898" y="126872"/>
                </a:lnTo>
                <a:lnTo>
                  <a:pt x="0" y="126872"/>
                </a:lnTo>
                <a:lnTo>
                  <a:pt x="0" y="380618"/>
                </a:lnTo>
                <a:lnTo>
                  <a:pt x="10232898" y="380618"/>
                </a:lnTo>
                <a:lnTo>
                  <a:pt x="10232898" y="507491"/>
                </a:lnTo>
                <a:lnTo>
                  <a:pt x="10486644" y="253745"/>
                </a:lnTo>
                <a:lnTo>
                  <a:pt x="10232898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>
            <a:noAutofit/>
          </a:bodyPr>
          <a:lstStyle/>
          <a:p>
            <a:endParaRPr sz="2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object 14">
            <a:extLst>
              <a:ext uri="{FF2B5EF4-FFF2-40B4-BE49-F238E27FC236}">
                <a16:creationId xmlns:a16="http://schemas.microsoft.com/office/drawing/2014/main" id="{F651591D-F026-4F9A-A5D3-C5996F3F3016}"/>
              </a:ext>
            </a:extLst>
          </p:cNvPr>
          <p:cNvSpPr/>
          <p:nvPr/>
        </p:nvSpPr>
        <p:spPr>
          <a:xfrm>
            <a:off x="893063" y="3017520"/>
            <a:ext cx="10486644" cy="507491"/>
          </a:xfrm>
          <a:custGeom>
            <a:avLst/>
            <a:gdLst/>
            <a:ahLst/>
            <a:cxnLst/>
            <a:rect l="l" t="t" r="r" b="b"/>
            <a:pathLst>
              <a:path w="10486644" h="507491">
                <a:moveTo>
                  <a:pt x="10232898" y="507491"/>
                </a:moveTo>
                <a:lnTo>
                  <a:pt x="10232898" y="380618"/>
                </a:lnTo>
                <a:lnTo>
                  <a:pt x="0" y="380618"/>
                </a:lnTo>
                <a:lnTo>
                  <a:pt x="0" y="126872"/>
                </a:lnTo>
                <a:lnTo>
                  <a:pt x="10232898" y="126872"/>
                </a:lnTo>
                <a:lnTo>
                  <a:pt x="10232898" y="0"/>
                </a:lnTo>
                <a:lnTo>
                  <a:pt x="10486644" y="253745"/>
                </a:lnTo>
                <a:lnTo>
                  <a:pt x="10232898" y="507491"/>
                </a:lnTo>
                <a:close/>
              </a:path>
            </a:pathLst>
          </a:custGeom>
          <a:ln w="12700">
            <a:solidFill>
              <a:srgbClr val="2E528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object 15">
            <a:extLst>
              <a:ext uri="{FF2B5EF4-FFF2-40B4-BE49-F238E27FC236}">
                <a16:creationId xmlns:a16="http://schemas.microsoft.com/office/drawing/2014/main" id="{EDD3674D-265F-4773-BC4B-42B4F571DD5D}"/>
              </a:ext>
            </a:extLst>
          </p:cNvPr>
          <p:cNvSpPr/>
          <p:nvPr/>
        </p:nvSpPr>
        <p:spPr>
          <a:xfrm>
            <a:off x="9642980" y="2679120"/>
            <a:ext cx="1048512" cy="1022604"/>
          </a:xfrm>
          <a:custGeom>
            <a:avLst/>
            <a:gdLst/>
            <a:ahLst/>
            <a:cxnLst/>
            <a:rect l="l" t="t" r="r" b="b"/>
            <a:pathLst>
              <a:path w="1048512" h="1022604">
                <a:moveTo>
                  <a:pt x="524256" y="0"/>
                </a:moveTo>
                <a:lnTo>
                  <a:pt x="481255" y="1694"/>
                </a:lnTo>
                <a:lnTo>
                  <a:pt x="439213" y="6690"/>
                </a:lnTo>
                <a:lnTo>
                  <a:pt x="398264" y="14856"/>
                </a:lnTo>
                <a:lnTo>
                  <a:pt x="358542" y="26060"/>
                </a:lnTo>
                <a:lnTo>
                  <a:pt x="320182" y="40171"/>
                </a:lnTo>
                <a:lnTo>
                  <a:pt x="283320" y="57058"/>
                </a:lnTo>
                <a:lnTo>
                  <a:pt x="248090" y="76589"/>
                </a:lnTo>
                <a:lnTo>
                  <a:pt x="214627" y="98633"/>
                </a:lnTo>
                <a:lnTo>
                  <a:pt x="183067" y="123058"/>
                </a:lnTo>
                <a:lnTo>
                  <a:pt x="153543" y="149733"/>
                </a:lnTo>
                <a:lnTo>
                  <a:pt x="126190" y="178526"/>
                </a:lnTo>
                <a:lnTo>
                  <a:pt x="101144" y="209306"/>
                </a:lnTo>
                <a:lnTo>
                  <a:pt x="78540" y="241941"/>
                </a:lnTo>
                <a:lnTo>
                  <a:pt x="58512" y="276301"/>
                </a:lnTo>
                <a:lnTo>
                  <a:pt x="41195" y="312253"/>
                </a:lnTo>
                <a:lnTo>
                  <a:pt x="26724" y="349666"/>
                </a:lnTo>
                <a:lnTo>
                  <a:pt x="15235" y="388409"/>
                </a:lnTo>
                <a:lnTo>
                  <a:pt x="6861" y="428350"/>
                </a:lnTo>
                <a:lnTo>
                  <a:pt x="1737" y="469358"/>
                </a:lnTo>
                <a:lnTo>
                  <a:pt x="0" y="511302"/>
                </a:lnTo>
                <a:lnTo>
                  <a:pt x="1737" y="553228"/>
                </a:lnTo>
                <a:lnTo>
                  <a:pt x="6861" y="594222"/>
                </a:lnTo>
                <a:lnTo>
                  <a:pt x="15235" y="634153"/>
                </a:lnTo>
                <a:lnTo>
                  <a:pt x="26724" y="672888"/>
                </a:lnTo>
                <a:lnTo>
                  <a:pt x="41195" y="710297"/>
                </a:lnTo>
                <a:lnTo>
                  <a:pt x="58512" y="746246"/>
                </a:lnTo>
                <a:lnTo>
                  <a:pt x="78540" y="780605"/>
                </a:lnTo>
                <a:lnTo>
                  <a:pt x="101144" y="813242"/>
                </a:lnTo>
                <a:lnTo>
                  <a:pt x="126190" y="844026"/>
                </a:lnTo>
                <a:lnTo>
                  <a:pt x="153543" y="872823"/>
                </a:lnTo>
                <a:lnTo>
                  <a:pt x="183067" y="899503"/>
                </a:lnTo>
                <a:lnTo>
                  <a:pt x="214627" y="923934"/>
                </a:lnTo>
                <a:lnTo>
                  <a:pt x="248090" y="945984"/>
                </a:lnTo>
                <a:lnTo>
                  <a:pt x="283320" y="965521"/>
                </a:lnTo>
                <a:lnTo>
                  <a:pt x="320182" y="982414"/>
                </a:lnTo>
                <a:lnTo>
                  <a:pt x="358542" y="996531"/>
                </a:lnTo>
                <a:lnTo>
                  <a:pt x="398264" y="1007740"/>
                </a:lnTo>
                <a:lnTo>
                  <a:pt x="439213" y="1015910"/>
                </a:lnTo>
                <a:lnTo>
                  <a:pt x="481255" y="1020908"/>
                </a:lnTo>
                <a:lnTo>
                  <a:pt x="524256" y="1022604"/>
                </a:lnTo>
                <a:lnTo>
                  <a:pt x="567256" y="1020908"/>
                </a:lnTo>
                <a:lnTo>
                  <a:pt x="609298" y="1015910"/>
                </a:lnTo>
                <a:lnTo>
                  <a:pt x="650247" y="1007740"/>
                </a:lnTo>
                <a:lnTo>
                  <a:pt x="689969" y="996531"/>
                </a:lnTo>
                <a:lnTo>
                  <a:pt x="728329" y="982414"/>
                </a:lnTo>
                <a:lnTo>
                  <a:pt x="765191" y="965521"/>
                </a:lnTo>
                <a:lnTo>
                  <a:pt x="800421" y="945984"/>
                </a:lnTo>
                <a:lnTo>
                  <a:pt x="833884" y="923934"/>
                </a:lnTo>
                <a:lnTo>
                  <a:pt x="865444" y="899503"/>
                </a:lnTo>
                <a:lnTo>
                  <a:pt x="894969" y="872823"/>
                </a:lnTo>
                <a:lnTo>
                  <a:pt x="922321" y="844026"/>
                </a:lnTo>
                <a:lnTo>
                  <a:pt x="947367" y="813242"/>
                </a:lnTo>
                <a:lnTo>
                  <a:pt x="969971" y="780605"/>
                </a:lnTo>
                <a:lnTo>
                  <a:pt x="989999" y="746246"/>
                </a:lnTo>
                <a:lnTo>
                  <a:pt x="1007316" y="710297"/>
                </a:lnTo>
                <a:lnTo>
                  <a:pt x="1021787" y="672888"/>
                </a:lnTo>
                <a:lnTo>
                  <a:pt x="1033276" y="634153"/>
                </a:lnTo>
                <a:lnTo>
                  <a:pt x="1041650" y="594222"/>
                </a:lnTo>
                <a:lnTo>
                  <a:pt x="1046774" y="553228"/>
                </a:lnTo>
                <a:lnTo>
                  <a:pt x="1048512" y="511302"/>
                </a:lnTo>
                <a:lnTo>
                  <a:pt x="1046774" y="469358"/>
                </a:lnTo>
                <a:lnTo>
                  <a:pt x="1041650" y="428350"/>
                </a:lnTo>
                <a:lnTo>
                  <a:pt x="1033276" y="388409"/>
                </a:lnTo>
                <a:lnTo>
                  <a:pt x="1021787" y="349666"/>
                </a:lnTo>
                <a:lnTo>
                  <a:pt x="1007316" y="312253"/>
                </a:lnTo>
                <a:lnTo>
                  <a:pt x="989999" y="276301"/>
                </a:lnTo>
                <a:lnTo>
                  <a:pt x="969971" y="241941"/>
                </a:lnTo>
                <a:lnTo>
                  <a:pt x="947367" y="209306"/>
                </a:lnTo>
                <a:lnTo>
                  <a:pt x="922321" y="178526"/>
                </a:lnTo>
                <a:lnTo>
                  <a:pt x="894969" y="149733"/>
                </a:lnTo>
                <a:lnTo>
                  <a:pt x="865444" y="123058"/>
                </a:lnTo>
                <a:lnTo>
                  <a:pt x="833884" y="98633"/>
                </a:lnTo>
                <a:lnTo>
                  <a:pt x="800421" y="76589"/>
                </a:lnTo>
                <a:lnTo>
                  <a:pt x="765191" y="57058"/>
                </a:lnTo>
                <a:lnTo>
                  <a:pt x="728329" y="40171"/>
                </a:lnTo>
                <a:lnTo>
                  <a:pt x="689969" y="26060"/>
                </a:lnTo>
                <a:lnTo>
                  <a:pt x="650247" y="14856"/>
                </a:lnTo>
                <a:lnTo>
                  <a:pt x="609298" y="6690"/>
                </a:lnTo>
                <a:lnTo>
                  <a:pt x="567256" y="1694"/>
                </a:lnTo>
                <a:lnTo>
                  <a:pt x="524256" y="0"/>
                </a:lnTo>
                <a:close/>
              </a:path>
            </a:pathLst>
          </a:cu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object 17">
            <a:extLst>
              <a:ext uri="{FF2B5EF4-FFF2-40B4-BE49-F238E27FC236}">
                <a16:creationId xmlns:a16="http://schemas.microsoft.com/office/drawing/2014/main" id="{ADB0A9E5-CDDB-44C3-B94B-09560BDC7B40}"/>
              </a:ext>
            </a:extLst>
          </p:cNvPr>
          <p:cNvSpPr txBox="1"/>
          <p:nvPr/>
        </p:nvSpPr>
        <p:spPr>
          <a:xfrm>
            <a:off x="9821090" y="2812813"/>
            <a:ext cx="692291" cy="5549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/>
            <a:r>
              <a:rPr lang="th-TH" dirty="0">
                <a:solidFill>
                  <a:srgbClr val="FF3300"/>
                </a:solidFill>
                <a:latin typeface="Tahoma"/>
                <a:cs typeface="Tahoma"/>
              </a:rPr>
              <a:t>15 พ.ย. 64</a:t>
            </a:r>
            <a:endParaRPr dirty="0">
              <a:solidFill>
                <a:srgbClr val="FF3300"/>
              </a:solidFill>
              <a:latin typeface="Tahoma"/>
              <a:cs typeface="Tahoma"/>
            </a:endParaRPr>
          </a:p>
        </p:txBody>
      </p:sp>
      <p:sp>
        <p:nvSpPr>
          <p:cNvPr id="20" name="object 18">
            <a:extLst>
              <a:ext uri="{FF2B5EF4-FFF2-40B4-BE49-F238E27FC236}">
                <a16:creationId xmlns:a16="http://schemas.microsoft.com/office/drawing/2014/main" id="{64F554E3-D1FF-457B-8829-864FA0E8200C}"/>
              </a:ext>
            </a:extLst>
          </p:cNvPr>
          <p:cNvSpPr/>
          <p:nvPr/>
        </p:nvSpPr>
        <p:spPr>
          <a:xfrm>
            <a:off x="1037298" y="4123182"/>
            <a:ext cx="2985515" cy="1087744"/>
          </a:xfrm>
          <a:custGeom>
            <a:avLst/>
            <a:gdLst/>
            <a:ahLst/>
            <a:cxnLst/>
            <a:rect l="l" t="t" r="r" b="b"/>
            <a:pathLst>
              <a:path w="2074164" h="742188">
                <a:moveTo>
                  <a:pt x="0" y="742188"/>
                </a:moveTo>
                <a:lnTo>
                  <a:pt x="2074164" y="742188"/>
                </a:lnTo>
                <a:lnTo>
                  <a:pt x="2074164" y="0"/>
                </a:lnTo>
                <a:lnTo>
                  <a:pt x="0" y="0"/>
                </a:lnTo>
                <a:lnTo>
                  <a:pt x="0" y="742188"/>
                </a:lnTo>
                <a:close/>
              </a:path>
            </a:pathLst>
          </a:custGeom>
          <a:solidFill>
            <a:srgbClr val="FFC000"/>
          </a:solidFill>
          <a:ln w="28575">
            <a:solidFill>
              <a:srgbClr val="0000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object 19">
            <a:extLst>
              <a:ext uri="{FF2B5EF4-FFF2-40B4-BE49-F238E27FC236}">
                <a16:creationId xmlns:a16="http://schemas.microsoft.com/office/drawing/2014/main" id="{C232425F-D04F-4D3E-8386-4F9F5B067C19}"/>
              </a:ext>
            </a:extLst>
          </p:cNvPr>
          <p:cNvSpPr/>
          <p:nvPr/>
        </p:nvSpPr>
        <p:spPr>
          <a:xfrm>
            <a:off x="2285110" y="3126485"/>
            <a:ext cx="58927" cy="1016507"/>
          </a:xfrm>
          <a:custGeom>
            <a:avLst/>
            <a:gdLst/>
            <a:ahLst/>
            <a:cxnLst/>
            <a:rect l="l" t="t" r="r" b="b"/>
            <a:pathLst>
              <a:path w="58927" h="1016507">
                <a:moveTo>
                  <a:pt x="58927" y="1016507"/>
                </a:moveTo>
                <a:lnTo>
                  <a:pt x="34925" y="719582"/>
                </a:lnTo>
                <a:lnTo>
                  <a:pt x="0" y="0"/>
                </a:lnTo>
              </a:path>
            </a:pathLst>
          </a:custGeom>
          <a:ln w="28575">
            <a:solidFill>
              <a:srgbClr val="0000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object 21">
            <a:extLst>
              <a:ext uri="{FF2B5EF4-FFF2-40B4-BE49-F238E27FC236}">
                <a16:creationId xmlns:a16="http://schemas.microsoft.com/office/drawing/2014/main" id="{948701E8-8C2F-45E2-821B-63A217EEF4EB}"/>
              </a:ext>
            </a:extLst>
          </p:cNvPr>
          <p:cNvSpPr txBox="1"/>
          <p:nvPr/>
        </p:nvSpPr>
        <p:spPr>
          <a:xfrm>
            <a:off x="1075526" y="4297540"/>
            <a:ext cx="2891579" cy="5734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ctr"/>
            <a:r>
              <a:rPr lang="th-TH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ประชุมคณบดี/ประธานตำบล ทั้ง 30 ตำบล เพื่อชี้แจงแนวทางการจัดทำข้อเสนอโครงการ </a:t>
            </a:r>
            <a:r>
              <a:rPr lang="en-US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U2T </a:t>
            </a:r>
            <a:r>
              <a:rPr lang="th-TH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ระยะ 2</a:t>
            </a:r>
            <a:endParaRPr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6" name="object 22">
            <a:extLst>
              <a:ext uri="{FF2B5EF4-FFF2-40B4-BE49-F238E27FC236}">
                <a16:creationId xmlns:a16="http://schemas.microsoft.com/office/drawing/2014/main" id="{9D8BD127-2881-4A60-B007-30243A041DFE}"/>
              </a:ext>
            </a:extLst>
          </p:cNvPr>
          <p:cNvSpPr/>
          <p:nvPr/>
        </p:nvSpPr>
        <p:spPr>
          <a:xfrm>
            <a:off x="2304778" y="1392793"/>
            <a:ext cx="2208330" cy="1063132"/>
          </a:xfrm>
          <a:custGeom>
            <a:avLst/>
            <a:gdLst/>
            <a:ahLst/>
            <a:cxnLst/>
            <a:rect l="l" t="t" r="r" b="b"/>
            <a:pathLst>
              <a:path w="1889760" h="998219">
                <a:moveTo>
                  <a:pt x="0" y="998219"/>
                </a:moveTo>
                <a:lnTo>
                  <a:pt x="1889760" y="998219"/>
                </a:lnTo>
                <a:lnTo>
                  <a:pt x="1889760" y="0"/>
                </a:lnTo>
                <a:lnTo>
                  <a:pt x="0" y="0"/>
                </a:lnTo>
                <a:lnTo>
                  <a:pt x="0" y="998219"/>
                </a:lnTo>
                <a:close/>
              </a:path>
            </a:pathLst>
          </a:custGeom>
          <a:ln w="28575">
            <a:solidFill>
              <a:srgbClr val="0000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object 23">
            <a:extLst>
              <a:ext uri="{FF2B5EF4-FFF2-40B4-BE49-F238E27FC236}">
                <a16:creationId xmlns:a16="http://schemas.microsoft.com/office/drawing/2014/main" id="{16632E0F-DE89-4EA5-AF36-AD14A8D57C9C}"/>
              </a:ext>
            </a:extLst>
          </p:cNvPr>
          <p:cNvSpPr/>
          <p:nvPr/>
        </p:nvSpPr>
        <p:spPr>
          <a:xfrm>
            <a:off x="3113023" y="2431160"/>
            <a:ext cx="543433" cy="843406"/>
          </a:xfrm>
          <a:custGeom>
            <a:avLst/>
            <a:gdLst/>
            <a:ahLst/>
            <a:cxnLst/>
            <a:rect l="l" t="t" r="r" b="b"/>
            <a:pathLst>
              <a:path w="543433" h="843406">
                <a:moveTo>
                  <a:pt x="0" y="0"/>
                </a:moveTo>
                <a:lnTo>
                  <a:pt x="32638" y="375030"/>
                </a:lnTo>
                <a:lnTo>
                  <a:pt x="543433" y="843406"/>
                </a:lnTo>
              </a:path>
            </a:pathLst>
          </a:custGeom>
          <a:ln w="28575">
            <a:solidFill>
              <a:srgbClr val="0000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24">
            <a:extLst>
              <a:ext uri="{FF2B5EF4-FFF2-40B4-BE49-F238E27FC236}">
                <a16:creationId xmlns:a16="http://schemas.microsoft.com/office/drawing/2014/main" id="{DF9F099C-3A0B-4DBC-8971-D7947F71CDD4}"/>
              </a:ext>
            </a:extLst>
          </p:cNvPr>
          <p:cNvSpPr txBox="1"/>
          <p:nvPr/>
        </p:nvSpPr>
        <p:spPr>
          <a:xfrm>
            <a:off x="2342677" y="1503854"/>
            <a:ext cx="2147075" cy="67126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ctr"/>
            <a:r>
              <a:rPr lang="th-TH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สป.อว. ส่งข้อมูลตำบลระยะ 2 </a:t>
            </a:r>
            <a:br>
              <a:rPr lang="th-TH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ที่ผ่านการพิจารณา </a:t>
            </a:r>
            <a:br>
              <a:rPr lang="th-TH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จน. 22 ตำบลให้กับมหาวิทยาลัย</a:t>
            </a:r>
            <a:endParaRPr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5" name="object 31">
            <a:extLst>
              <a:ext uri="{FF2B5EF4-FFF2-40B4-BE49-F238E27FC236}">
                <a16:creationId xmlns:a16="http://schemas.microsoft.com/office/drawing/2014/main" id="{FA6BA762-A143-4B67-84CE-1D6173894F96}"/>
              </a:ext>
            </a:extLst>
          </p:cNvPr>
          <p:cNvSpPr/>
          <p:nvPr/>
        </p:nvSpPr>
        <p:spPr>
          <a:xfrm>
            <a:off x="4674983" y="1264619"/>
            <a:ext cx="2696210" cy="788198"/>
          </a:xfrm>
          <a:custGeom>
            <a:avLst/>
            <a:gdLst/>
            <a:ahLst/>
            <a:cxnLst/>
            <a:rect l="l" t="t" r="r" b="b"/>
            <a:pathLst>
              <a:path w="2514600" h="1325879">
                <a:moveTo>
                  <a:pt x="0" y="1325880"/>
                </a:moveTo>
                <a:lnTo>
                  <a:pt x="2514600" y="1325880"/>
                </a:lnTo>
                <a:lnTo>
                  <a:pt x="2514600" y="0"/>
                </a:lnTo>
                <a:lnTo>
                  <a:pt x="0" y="0"/>
                </a:lnTo>
                <a:lnTo>
                  <a:pt x="0" y="132588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endParaRPr sz="2800">
              <a:latin typeface="Calibri"/>
            </a:endParaRPr>
          </a:p>
        </p:txBody>
      </p:sp>
      <p:sp>
        <p:nvSpPr>
          <p:cNvPr id="36" name="object 32">
            <a:extLst>
              <a:ext uri="{FF2B5EF4-FFF2-40B4-BE49-F238E27FC236}">
                <a16:creationId xmlns:a16="http://schemas.microsoft.com/office/drawing/2014/main" id="{A89EEEB1-A503-4E09-8E9A-5A09278F63A0}"/>
              </a:ext>
            </a:extLst>
          </p:cNvPr>
          <p:cNvSpPr/>
          <p:nvPr/>
        </p:nvSpPr>
        <p:spPr>
          <a:xfrm>
            <a:off x="4658493" y="1229633"/>
            <a:ext cx="2712700" cy="815849"/>
          </a:xfrm>
          <a:custGeom>
            <a:avLst/>
            <a:gdLst/>
            <a:ahLst/>
            <a:cxnLst/>
            <a:rect l="l" t="t" r="r" b="b"/>
            <a:pathLst>
              <a:path w="2514600" h="1325879">
                <a:moveTo>
                  <a:pt x="0" y="1325880"/>
                </a:moveTo>
                <a:lnTo>
                  <a:pt x="2514600" y="1325880"/>
                </a:lnTo>
                <a:lnTo>
                  <a:pt x="2514600" y="0"/>
                </a:lnTo>
                <a:lnTo>
                  <a:pt x="0" y="0"/>
                </a:lnTo>
                <a:lnTo>
                  <a:pt x="0" y="1325880"/>
                </a:lnTo>
                <a:close/>
              </a:path>
            </a:pathLst>
          </a:custGeom>
          <a:ln w="28575">
            <a:solidFill>
              <a:srgbClr val="0000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7" name="object 33">
            <a:extLst>
              <a:ext uri="{FF2B5EF4-FFF2-40B4-BE49-F238E27FC236}">
                <a16:creationId xmlns:a16="http://schemas.microsoft.com/office/drawing/2014/main" id="{4D8E93E3-D464-4426-9C22-F418455DB9A5}"/>
              </a:ext>
            </a:extLst>
          </p:cNvPr>
          <p:cNvSpPr/>
          <p:nvPr/>
        </p:nvSpPr>
        <p:spPr>
          <a:xfrm>
            <a:off x="5635625" y="3373373"/>
            <a:ext cx="596264" cy="828294"/>
          </a:xfrm>
          <a:custGeom>
            <a:avLst/>
            <a:gdLst/>
            <a:ahLst/>
            <a:cxnLst/>
            <a:rect l="l" t="t" r="r" b="b"/>
            <a:pathLst>
              <a:path w="596264" h="828294">
                <a:moveTo>
                  <a:pt x="0" y="828294"/>
                </a:moveTo>
                <a:lnTo>
                  <a:pt x="12700" y="319913"/>
                </a:lnTo>
                <a:lnTo>
                  <a:pt x="596264" y="0"/>
                </a:lnTo>
              </a:path>
            </a:pathLst>
          </a:custGeom>
          <a:ln w="28575">
            <a:solidFill>
              <a:srgbClr val="0000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" name="object 39">
            <a:extLst>
              <a:ext uri="{FF2B5EF4-FFF2-40B4-BE49-F238E27FC236}">
                <a16:creationId xmlns:a16="http://schemas.microsoft.com/office/drawing/2014/main" id="{0C815173-4BFD-4B6D-BF62-C5E6E93E64F8}"/>
              </a:ext>
            </a:extLst>
          </p:cNvPr>
          <p:cNvSpPr/>
          <p:nvPr/>
        </p:nvSpPr>
        <p:spPr>
          <a:xfrm>
            <a:off x="5272151" y="2029714"/>
            <a:ext cx="484886" cy="1054481"/>
          </a:xfrm>
          <a:custGeom>
            <a:avLst/>
            <a:gdLst/>
            <a:ahLst/>
            <a:cxnLst/>
            <a:rect l="l" t="t" r="r" b="b"/>
            <a:pathLst>
              <a:path w="484886" h="1054481">
                <a:moveTo>
                  <a:pt x="484886" y="0"/>
                </a:moveTo>
                <a:lnTo>
                  <a:pt x="60325" y="286258"/>
                </a:lnTo>
                <a:lnTo>
                  <a:pt x="0" y="1054481"/>
                </a:lnTo>
              </a:path>
            </a:pathLst>
          </a:custGeom>
          <a:ln w="28574">
            <a:solidFill>
              <a:srgbClr val="0000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" name="object 41">
            <a:extLst>
              <a:ext uri="{FF2B5EF4-FFF2-40B4-BE49-F238E27FC236}">
                <a16:creationId xmlns:a16="http://schemas.microsoft.com/office/drawing/2014/main" id="{938D91A3-252A-446B-8B3D-55A19FA554FA}"/>
              </a:ext>
            </a:extLst>
          </p:cNvPr>
          <p:cNvSpPr txBox="1"/>
          <p:nvPr/>
        </p:nvSpPr>
        <p:spPr>
          <a:xfrm>
            <a:off x="4721604" y="1158494"/>
            <a:ext cx="2357755" cy="8864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6900"/>
              </a:lnSpc>
              <a:tabLst>
                <a:tab pos="859790" algn="l"/>
              </a:tabLst>
            </a:pPr>
            <a:endParaRPr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6" name="object 42">
            <a:extLst>
              <a:ext uri="{FF2B5EF4-FFF2-40B4-BE49-F238E27FC236}">
                <a16:creationId xmlns:a16="http://schemas.microsoft.com/office/drawing/2014/main" id="{3A81396A-ABEF-40F7-83ED-AFCEA62843CA}"/>
              </a:ext>
            </a:extLst>
          </p:cNvPr>
          <p:cNvSpPr/>
          <p:nvPr/>
        </p:nvSpPr>
        <p:spPr>
          <a:xfrm>
            <a:off x="600455" y="2731007"/>
            <a:ext cx="1048512" cy="1024127"/>
          </a:xfrm>
          <a:custGeom>
            <a:avLst/>
            <a:gdLst/>
            <a:ahLst/>
            <a:cxnLst/>
            <a:rect l="l" t="t" r="r" b="b"/>
            <a:pathLst>
              <a:path w="1048512" h="1024127">
                <a:moveTo>
                  <a:pt x="524256" y="0"/>
                </a:moveTo>
                <a:lnTo>
                  <a:pt x="481259" y="1697"/>
                </a:lnTo>
                <a:lnTo>
                  <a:pt x="439219" y="6701"/>
                </a:lnTo>
                <a:lnTo>
                  <a:pt x="398272" y="14880"/>
                </a:lnTo>
                <a:lnTo>
                  <a:pt x="358552" y="26103"/>
                </a:lnTo>
                <a:lnTo>
                  <a:pt x="320193" y="40237"/>
                </a:lnTo>
                <a:lnTo>
                  <a:pt x="283331" y="57151"/>
                </a:lnTo>
                <a:lnTo>
                  <a:pt x="248102" y="76713"/>
                </a:lnTo>
                <a:lnTo>
                  <a:pt x="214638" y="98791"/>
                </a:lnTo>
                <a:lnTo>
                  <a:pt x="183077" y="123254"/>
                </a:lnTo>
                <a:lnTo>
                  <a:pt x="153552" y="149971"/>
                </a:lnTo>
                <a:lnTo>
                  <a:pt x="126199" y="178808"/>
                </a:lnTo>
                <a:lnTo>
                  <a:pt x="101152" y="209635"/>
                </a:lnTo>
                <a:lnTo>
                  <a:pt x="78546" y="242319"/>
                </a:lnTo>
                <a:lnTo>
                  <a:pt x="58517" y="276730"/>
                </a:lnTo>
                <a:lnTo>
                  <a:pt x="41199" y="312735"/>
                </a:lnTo>
                <a:lnTo>
                  <a:pt x="26727" y="350203"/>
                </a:lnTo>
                <a:lnTo>
                  <a:pt x="15236" y="389001"/>
                </a:lnTo>
                <a:lnTo>
                  <a:pt x="6861" y="428998"/>
                </a:lnTo>
                <a:lnTo>
                  <a:pt x="1737" y="470063"/>
                </a:lnTo>
                <a:lnTo>
                  <a:pt x="0" y="512063"/>
                </a:lnTo>
                <a:lnTo>
                  <a:pt x="1737" y="554064"/>
                </a:lnTo>
                <a:lnTo>
                  <a:pt x="6861" y="595129"/>
                </a:lnTo>
                <a:lnTo>
                  <a:pt x="15236" y="635126"/>
                </a:lnTo>
                <a:lnTo>
                  <a:pt x="26727" y="673924"/>
                </a:lnTo>
                <a:lnTo>
                  <a:pt x="41199" y="711392"/>
                </a:lnTo>
                <a:lnTo>
                  <a:pt x="58517" y="747397"/>
                </a:lnTo>
                <a:lnTo>
                  <a:pt x="78546" y="781808"/>
                </a:lnTo>
                <a:lnTo>
                  <a:pt x="101152" y="814492"/>
                </a:lnTo>
                <a:lnTo>
                  <a:pt x="126199" y="845319"/>
                </a:lnTo>
                <a:lnTo>
                  <a:pt x="153552" y="874156"/>
                </a:lnTo>
                <a:lnTo>
                  <a:pt x="183077" y="900873"/>
                </a:lnTo>
                <a:lnTo>
                  <a:pt x="214638" y="925336"/>
                </a:lnTo>
                <a:lnTo>
                  <a:pt x="248102" y="947414"/>
                </a:lnTo>
                <a:lnTo>
                  <a:pt x="283331" y="966976"/>
                </a:lnTo>
                <a:lnTo>
                  <a:pt x="320193" y="983890"/>
                </a:lnTo>
                <a:lnTo>
                  <a:pt x="358552" y="998024"/>
                </a:lnTo>
                <a:lnTo>
                  <a:pt x="398272" y="1009247"/>
                </a:lnTo>
                <a:lnTo>
                  <a:pt x="439219" y="1017426"/>
                </a:lnTo>
                <a:lnTo>
                  <a:pt x="481259" y="1022430"/>
                </a:lnTo>
                <a:lnTo>
                  <a:pt x="524256" y="1024127"/>
                </a:lnTo>
                <a:lnTo>
                  <a:pt x="567256" y="1022430"/>
                </a:lnTo>
                <a:lnTo>
                  <a:pt x="609298" y="1017426"/>
                </a:lnTo>
                <a:lnTo>
                  <a:pt x="650247" y="1009247"/>
                </a:lnTo>
                <a:lnTo>
                  <a:pt x="689969" y="998024"/>
                </a:lnTo>
                <a:lnTo>
                  <a:pt x="728329" y="983890"/>
                </a:lnTo>
                <a:lnTo>
                  <a:pt x="765191" y="966976"/>
                </a:lnTo>
                <a:lnTo>
                  <a:pt x="800421" y="947414"/>
                </a:lnTo>
                <a:lnTo>
                  <a:pt x="833884" y="925336"/>
                </a:lnTo>
                <a:lnTo>
                  <a:pt x="865444" y="900873"/>
                </a:lnTo>
                <a:lnTo>
                  <a:pt x="894969" y="874156"/>
                </a:lnTo>
                <a:lnTo>
                  <a:pt x="922321" y="845319"/>
                </a:lnTo>
                <a:lnTo>
                  <a:pt x="947367" y="814492"/>
                </a:lnTo>
                <a:lnTo>
                  <a:pt x="969971" y="781808"/>
                </a:lnTo>
                <a:lnTo>
                  <a:pt x="989999" y="747397"/>
                </a:lnTo>
                <a:lnTo>
                  <a:pt x="1007316" y="711392"/>
                </a:lnTo>
                <a:lnTo>
                  <a:pt x="1021787" y="673924"/>
                </a:lnTo>
                <a:lnTo>
                  <a:pt x="1033276" y="635126"/>
                </a:lnTo>
                <a:lnTo>
                  <a:pt x="1041650" y="595129"/>
                </a:lnTo>
                <a:lnTo>
                  <a:pt x="1046774" y="554064"/>
                </a:lnTo>
                <a:lnTo>
                  <a:pt x="1048512" y="512063"/>
                </a:lnTo>
                <a:lnTo>
                  <a:pt x="1046774" y="470063"/>
                </a:lnTo>
                <a:lnTo>
                  <a:pt x="1041650" y="428998"/>
                </a:lnTo>
                <a:lnTo>
                  <a:pt x="1033276" y="389001"/>
                </a:lnTo>
                <a:lnTo>
                  <a:pt x="1021787" y="350203"/>
                </a:lnTo>
                <a:lnTo>
                  <a:pt x="1007316" y="312735"/>
                </a:lnTo>
                <a:lnTo>
                  <a:pt x="989999" y="276730"/>
                </a:lnTo>
                <a:lnTo>
                  <a:pt x="969971" y="242319"/>
                </a:lnTo>
                <a:lnTo>
                  <a:pt x="947367" y="209635"/>
                </a:lnTo>
                <a:lnTo>
                  <a:pt x="922321" y="178808"/>
                </a:lnTo>
                <a:lnTo>
                  <a:pt x="894969" y="149971"/>
                </a:lnTo>
                <a:lnTo>
                  <a:pt x="865444" y="123254"/>
                </a:lnTo>
                <a:lnTo>
                  <a:pt x="833884" y="98791"/>
                </a:lnTo>
                <a:lnTo>
                  <a:pt x="800421" y="76713"/>
                </a:lnTo>
                <a:lnTo>
                  <a:pt x="765191" y="57151"/>
                </a:lnTo>
                <a:lnTo>
                  <a:pt x="728329" y="40237"/>
                </a:lnTo>
                <a:lnTo>
                  <a:pt x="689969" y="26103"/>
                </a:lnTo>
                <a:lnTo>
                  <a:pt x="650247" y="14880"/>
                </a:lnTo>
                <a:lnTo>
                  <a:pt x="609298" y="6701"/>
                </a:lnTo>
                <a:lnTo>
                  <a:pt x="567256" y="1697"/>
                </a:lnTo>
                <a:lnTo>
                  <a:pt x="524256" y="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>
            <a:noAutofit/>
          </a:bodyPr>
          <a:lstStyle/>
          <a:p>
            <a:endParaRPr sz="2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" name="object 43">
            <a:extLst>
              <a:ext uri="{FF2B5EF4-FFF2-40B4-BE49-F238E27FC236}">
                <a16:creationId xmlns:a16="http://schemas.microsoft.com/office/drawing/2014/main" id="{B5CC722B-8A12-4122-B58C-4E32387F5D89}"/>
              </a:ext>
            </a:extLst>
          </p:cNvPr>
          <p:cNvSpPr/>
          <p:nvPr/>
        </p:nvSpPr>
        <p:spPr>
          <a:xfrm>
            <a:off x="600455" y="2731007"/>
            <a:ext cx="1048512" cy="1024127"/>
          </a:xfrm>
          <a:custGeom>
            <a:avLst/>
            <a:gdLst/>
            <a:ahLst/>
            <a:cxnLst/>
            <a:rect l="l" t="t" r="r" b="b"/>
            <a:pathLst>
              <a:path w="1048512" h="1024127">
                <a:moveTo>
                  <a:pt x="0" y="512063"/>
                </a:moveTo>
                <a:lnTo>
                  <a:pt x="1737" y="470063"/>
                </a:lnTo>
                <a:lnTo>
                  <a:pt x="6861" y="428998"/>
                </a:lnTo>
                <a:lnTo>
                  <a:pt x="15236" y="389001"/>
                </a:lnTo>
                <a:lnTo>
                  <a:pt x="26727" y="350203"/>
                </a:lnTo>
                <a:lnTo>
                  <a:pt x="41199" y="312735"/>
                </a:lnTo>
                <a:lnTo>
                  <a:pt x="58517" y="276730"/>
                </a:lnTo>
                <a:lnTo>
                  <a:pt x="78546" y="242319"/>
                </a:lnTo>
                <a:lnTo>
                  <a:pt x="101152" y="209635"/>
                </a:lnTo>
                <a:lnTo>
                  <a:pt x="126199" y="178808"/>
                </a:lnTo>
                <a:lnTo>
                  <a:pt x="153552" y="149971"/>
                </a:lnTo>
                <a:lnTo>
                  <a:pt x="183077" y="123254"/>
                </a:lnTo>
                <a:lnTo>
                  <a:pt x="214638" y="98791"/>
                </a:lnTo>
                <a:lnTo>
                  <a:pt x="248102" y="76713"/>
                </a:lnTo>
                <a:lnTo>
                  <a:pt x="283331" y="57151"/>
                </a:lnTo>
                <a:lnTo>
                  <a:pt x="320193" y="40237"/>
                </a:lnTo>
                <a:lnTo>
                  <a:pt x="358552" y="26103"/>
                </a:lnTo>
                <a:lnTo>
                  <a:pt x="398272" y="14880"/>
                </a:lnTo>
                <a:lnTo>
                  <a:pt x="439219" y="6701"/>
                </a:lnTo>
                <a:lnTo>
                  <a:pt x="481259" y="1697"/>
                </a:lnTo>
                <a:lnTo>
                  <a:pt x="524256" y="0"/>
                </a:lnTo>
                <a:lnTo>
                  <a:pt x="567256" y="1697"/>
                </a:lnTo>
                <a:lnTo>
                  <a:pt x="609298" y="6701"/>
                </a:lnTo>
                <a:lnTo>
                  <a:pt x="650247" y="14880"/>
                </a:lnTo>
                <a:lnTo>
                  <a:pt x="689969" y="26103"/>
                </a:lnTo>
                <a:lnTo>
                  <a:pt x="728329" y="40237"/>
                </a:lnTo>
                <a:lnTo>
                  <a:pt x="765191" y="57151"/>
                </a:lnTo>
                <a:lnTo>
                  <a:pt x="800421" y="76713"/>
                </a:lnTo>
                <a:lnTo>
                  <a:pt x="833884" y="98791"/>
                </a:lnTo>
                <a:lnTo>
                  <a:pt x="865444" y="123254"/>
                </a:lnTo>
                <a:lnTo>
                  <a:pt x="894969" y="149971"/>
                </a:lnTo>
                <a:lnTo>
                  <a:pt x="922321" y="178808"/>
                </a:lnTo>
                <a:lnTo>
                  <a:pt x="947367" y="209635"/>
                </a:lnTo>
                <a:lnTo>
                  <a:pt x="969971" y="242319"/>
                </a:lnTo>
                <a:lnTo>
                  <a:pt x="989999" y="276730"/>
                </a:lnTo>
                <a:lnTo>
                  <a:pt x="1007316" y="312735"/>
                </a:lnTo>
                <a:lnTo>
                  <a:pt x="1021787" y="350203"/>
                </a:lnTo>
                <a:lnTo>
                  <a:pt x="1033276" y="389001"/>
                </a:lnTo>
                <a:lnTo>
                  <a:pt x="1041650" y="428998"/>
                </a:lnTo>
                <a:lnTo>
                  <a:pt x="1046774" y="470063"/>
                </a:lnTo>
                <a:lnTo>
                  <a:pt x="1048512" y="512063"/>
                </a:lnTo>
                <a:lnTo>
                  <a:pt x="1046774" y="554064"/>
                </a:lnTo>
                <a:lnTo>
                  <a:pt x="1041650" y="595129"/>
                </a:lnTo>
                <a:lnTo>
                  <a:pt x="1033276" y="635126"/>
                </a:lnTo>
                <a:lnTo>
                  <a:pt x="1021787" y="673924"/>
                </a:lnTo>
                <a:lnTo>
                  <a:pt x="1007316" y="711392"/>
                </a:lnTo>
                <a:lnTo>
                  <a:pt x="989999" y="747397"/>
                </a:lnTo>
                <a:lnTo>
                  <a:pt x="969971" y="781808"/>
                </a:lnTo>
                <a:lnTo>
                  <a:pt x="947367" y="814492"/>
                </a:lnTo>
                <a:lnTo>
                  <a:pt x="922321" y="845319"/>
                </a:lnTo>
                <a:lnTo>
                  <a:pt x="894969" y="874156"/>
                </a:lnTo>
                <a:lnTo>
                  <a:pt x="865444" y="900873"/>
                </a:lnTo>
                <a:lnTo>
                  <a:pt x="833884" y="925336"/>
                </a:lnTo>
                <a:lnTo>
                  <a:pt x="800421" y="947414"/>
                </a:lnTo>
                <a:lnTo>
                  <a:pt x="765191" y="966976"/>
                </a:lnTo>
                <a:lnTo>
                  <a:pt x="728329" y="983890"/>
                </a:lnTo>
                <a:lnTo>
                  <a:pt x="689969" y="998024"/>
                </a:lnTo>
                <a:lnTo>
                  <a:pt x="650247" y="1009247"/>
                </a:lnTo>
                <a:lnTo>
                  <a:pt x="609298" y="1017426"/>
                </a:lnTo>
                <a:lnTo>
                  <a:pt x="567256" y="1022430"/>
                </a:lnTo>
                <a:lnTo>
                  <a:pt x="524256" y="1024127"/>
                </a:lnTo>
                <a:lnTo>
                  <a:pt x="481259" y="1022430"/>
                </a:lnTo>
                <a:lnTo>
                  <a:pt x="439219" y="1017426"/>
                </a:lnTo>
                <a:lnTo>
                  <a:pt x="398272" y="1009247"/>
                </a:lnTo>
                <a:lnTo>
                  <a:pt x="358552" y="998024"/>
                </a:lnTo>
                <a:lnTo>
                  <a:pt x="320193" y="983890"/>
                </a:lnTo>
                <a:lnTo>
                  <a:pt x="283331" y="966976"/>
                </a:lnTo>
                <a:lnTo>
                  <a:pt x="248102" y="947414"/>
                </a:lnTo>
                <a:lnTo>
                  <a:pt x="214638" y="925336"/>
                </a:lnTo>
                <a:lnTo>
                  <a:pt x="183077" y="900873"/>
                </a:lnTo>
                <a:lnTo>
                  <a:pt x="153552" y="874156"/>
                </a:lnTo>
                <a:lnTo>
                  <a:pt x="126199" y="845319"/>
                </a:lnTo>
                <a:lnTo>
                  <a:pt x="101152" y="814492"/>
                </a:lnTo>
                <a:lnTo>
                  <a:pt x="78546" y="781808"/>
                </a:lnTo>
                <a:lnTo>
                  <a:pt x="58517" y="747397"/>
                </a:lnTo>
                <a:lnTo>
                  <a:pt x="41199" y="711392"/>
                </a:lnTo>
                <a:lnTo>
                  <a:pt x="26727" y="673924"/>
                </a:lnTo>
                <a:lnTo>
                  <a:pt x="15236" y="635126"/>
                </a:lnTo>
                <a:lnTo>
                  <a:pt x="6861" y="595129"/>
                </a:lnTo>
                <a:lnTo>
                  <a:pt x="1737" y="554064"/>
                </a:lnTo>
                <a:lnTo>
                  <a:pt x="0" y="512063"/>
                </a:lnTo>
                <a:close/>
              </a:path>
            </a:pathLst>
          </a:custGeom>
          <a:ln w="12700">
            <a:solidFill>
              <a:srgbClr val="2E528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object 44">
            <a:extLst>
              <a:ext uri="{FF2B5EF4-FFF2-40B4-BE49-F238E27FC236}">
                <a16:creationId xmlns:a16="http://schemas.microsoft.com/office/drawing/2014/main" id="{3E2BB7EB-F4E1-40EB-8EE7-ADD209AE02D8}"/>
              </a:ext>
            </a:extLst>
          </p:cNvPr>
          <p:cNvSpPr txBox="1"/>
          <p:nvPr/>
        </p:nvSpPr>
        <p:spPr>
          <a:xfrm>
            <a:off x="867610" y="2851149"/>
            <a:ext cx="528267" cy="4946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/>
            <a:r>
              <a:rPr lang="th-TH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31 ต.ค. 64</a:t>
            </a:r>
            <a:endParaRPr sz="1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9" name="object 45">
            <a:extLst>
              <a:ext uri="{FF2B5EF4-FFF2-40B4-BE49-F238E27FC236}">
                <a16:creationId xmlns:a16="http://schemas.microsoft.com/office/drawing/2014/main" id="{CB601A7D-3472-46F5-90D9-5B548496B5FB}"/>
              </a:ext>
            </a:extLst>
          </p:cNvPr>
          <p:cNvSpPr/>
          <p:nvPr/>
        </p:nvSpPr>
        <p:spPr>
          <a:xfrm>
            <a:off x="5986271" y="2749295"/>
            <a:ext cx="1048511" cy="1024127"/>
          </a:xfrm>
          <a:custGeom>
            <a:avLst/>
            <a:gdLst/>
            <a:ahLst/>
            <a:cxnLst/>
            <a:rect l="l" t="t" r="r" b="b"/>
            <a:pathLst>
              <a:path w="1048511" h="1024127">
                <a:moveTo>
                  <a:pt x="524255" y="0"/>
                </a:moveTo>
                <a:lnTo>
                  <a:pt x="481255" y="1697"/>
                </a:lnTo>
                <a:lnTo>
                  <a:pt x="439213" y="6701"/>
                </a:lnTo>
                <a:lnTo>
                  <a:pt x="398264" y="14880"/>
                </a:lnTo>
                <a:lnTo>
                  <a:pt x="358542" y="26103"/>
                </a:lnTo>
                <a:lnTo>
                  <a:pt x="320182" y="40237"/>
                </a:lnTo>
                <a:lnTo>
                  <a:pt x="283320" y="57151"/>
                </a:lnTo>
                <a:lnTo>
                  <a:pt x="248090" y="76713"/>
                </a:lnTo>
                <a:lnTo>
                  <a:pt x="214627" y="98791"/>
                </a:lnTo>
                <a:lnTo>
                  <a:pt x="183067" y="123254"/>
                </a:lnTo>
                <a:lnTo>
                  <a:pt x="153542" y="149971"/>
                </a:lnTo>
                <a:lnTo>
                  <a:pt x="126190" y="178808"/>
                </a:lnTo>
                <a:lnTo>
                  <a:pt x="101144" y="209635"/>
                </a:lnTo>
                <a:lnTo>
                  <a:pt x="78540" y="242319"/>
                </a:lnTo>
                <a:lnTo>
                  <a:pt x="58512" y="276730"/>
                </a:lnTo>
                <a:lnTo>
                  <a:pt x="41195" y="312735"/>
                </a:lnTo>
                <a:lnTo>
                  <a:pt x="26724" y="350203"/>
                </a:lnTo>
                <a:lnTo>
                  <a:pt x="15235" y="389001"/>
                </a:lnTo>
                <a:lnTo>
                  <a:pt x="6861" y="428998"/>
                </a:lnTo>
                <a:lnTo>
                  <a:pt x="1737" y="470063"/>
                </a:lnTo>
                <a:lnTo>
                  <a:pt x="0" y="512063"/>
                </a:lnTo>
                <a:lnTo>
                  <a:pt x="1737" y="554064"/>
                </a:lnTo>
                <a:lnTo>
                  <a:pt x="6861" y="595129"/>
                </a:lnTo>
                <a:lnTo>
                  <a:pt x="15235" y="635126"/>
                </a:lnTo>
                <a:lnTo>
                  <a:pt x="26724" y="673924"/>
                </a:lnTo>
                <a:lnTo>
                  <a:pt x="41195" y="711392"/>
                </a:lnTo>
                <a:lnTo>
                  <a:pt x="58512" y="747397"/>
                </a:lnTo>
                <a:lnTo>
                  <a:pt x="78540" y="781808"/>
                </a:lnTo>
                <a:lnTo>
                  <a:pt x="101144" y="814492"/>
                </a:lnTo>
                <a:lnTo>
                  <a:pt x="126190" y="845319"/>
                </a:lnTo>
                <a:lnTo>
                  <a:pt x="153542" y="874156"/>
                </a:lnTo>
                <a:lnTo>
                  <a:pt x="183067" y="900873"/>
                </a:lnTo>
                <a:lnTo>
                  <a:pt x="214627" y="925336"/>
                </a:lnTo>
                <a:lnTo>
                  <a:pt x="248090" y="947414"/>
                </a:lnTo>
                <a:lnTo>
                  <a:pt x="283320" y="966976"/>
                </a:lnTo>
                <a:lnTo>
                  <a:pt x="320182" y="983890"/>
                </a:lnTo>
                <a:lnTo>
                  <a:pt x="358542" y="998024"/>
                </a:lnTo>
                <a:lnTo>
                  <a:pt x="398264" y="1009247"/>
                </a:lnTo>
                <a:lnTo>
                  <a:pt x="439213" y="1017426"/>
                </a:lnTo>
                <a:lnTo>
                  <a:pt x="481255" y="1022430"/>
                </a:lnTo>
                <a:lnTo>
                  <a:pt x="524255" y="1024127"/>
                </a:lnTo>
                <a:lnTo>
                  <a:pt x="567256" y="1022430"/>
                </a:lnTo>
                <a:lnTo>
                  <a:pt x="609298" y="1017426"/>
                </a:lnTo>
                <a:lnTo>
                  <a:pt x="650247" y="1009247"/>
                </a:lnTo>
                <a:lnTo>
                  <a:pt x="689969" y="998024"/>
                </a:lnTo>
                <a:lnTo>
                  <a:pt x="728329" y="983890"/>
                </a:lnTo>
                <a:lnTo>
                  <a:pt x="765191" y="966976"/>
                </a:lnTo>
                <a:lnTo>
                  <a:pt x="800421" y="947414"/>
                </a:lnTo>
                <a:lnTo>
                  <a:pt x="833884" y="925336"/>
                </a:lnTo>
                <a:lnTo>
                  <a:pt x="865444" y="900873"/>
                </a:lnTo>
                <a:lnTo>
                  <a:pt x="894969" y="874156"/>
                </a:lnTo>
                <a:lnTo>
                  <a:pt x="922321" y="845319"/>
                </a:lnTo>
                <a:lnTo>
                  <a:pt x="947367" y="814492"/>
                </a:lnTo>
                <a:lnTo>
                  <a:pt x="969971" y="781808"/>
                </a:lnTo>
                <a:lnTo>
                  <a:pt x="989999" y="747397"/>
                </a:lnTo>
                <a:lnTo>
                  <a:pt x="1007316" y="711392"/>
                </a:lnTo>
                <a:lnTo>
                  <a:pt x="1021787" y="673924"/>
                </a:lnTo>
                <a:lnTo>
                  <a:pt x="1033276" y="635126"/>
                </a:lnTo>
                <a:lnTo>
                  <a:pt x="1041650" y="595129"/>
                </a:lnTo>
                <a:lnTo>
                  <a:pt x="1046774" y="554064"/>
                </a:lnTo>
                <a:lnTo>
                  <a:pt x="1048511" y="512063"/>
                </a:lnTo>
                <a:lnTo>
                  <a:pt x="1046774" y="470063"/>
                </a:lnTo>
                <a:lnTo>
                  <a:pt x="1041650" y="428998"/>
                </a:lnTo>
                <a:lnTo>
                  <a:pt x="1033276" y="389001"/>
                </a:lnTo>
                <a:lnTo>
                  <a:pt x="1021787" y="350203"/>
                </a:lnTo>
                <a:lnTo>
                  <a:pt x="1007316" y="312735"/>
                </a:lnTo>
                <a:lnTo>
                  <a:pt x="989999" y="276730"/>
                </a:lnTo>
                <a:lnTo>
                  <a:pt x="969971" y="242319"/>
                </a:lnTo>
                <a:lnTo>
                  <a:pt x="947367" y="209635"/>
                </a:lnTo>
                <a:lnTo>
                  <a:pt x="922321" y="178808"/>
                </a:lnTo>
                <a:lnTo>
                  <a:pt x="894968" y="149971"/>
                </a:lnTo>
                <a:lnTo>
                  <a:pt x="865444" y="123254"/>
                </a:lnTo>
                <a:lnTo>
                  <a:pt x="833884" y="98791"/>
                </a:lnTo>
                <a:lnTo>
                  <a:pt x="800421" y="76713"/>
                </a:lnTo>
                <a:lnTo>
                  <a:pt x="765191" y="57151"/>
                </a:lnTo>
                <a:lnTo>
                  <a:pt x="728329" y="40237"/>
                </a:lnTo>
                <a:lnTo>
                  <a:pt x="689969" y="26103"/>
                </a:lnTo>
                <a:lnTo>
                  <a:pt x="650247" y="14880"/>
                </a:lnTo>
                <a:lnTo>
                  <a:pt x="609298" y="6701"/>
                </a:lnTo>
                <a:lnTo>
                  <a:pt x="567256" y="1697"/>
                </a:lnTo>
                <a:lnTo>
                  <a:pt x="524255" y="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>
            <a:noAutofit/>
          </a:bodyPr>
          <a:lstStyle/>
          <a:p>
            <a:endParaRPr sz="2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46">
            <a:extLst>
              <a:ext uri="{FF2B5EF4-FFF2-40B4-BE49-F238E27FC236}">
                <a16:creationId xmlns:a16="http://schemas.microsoft.com/office/drawing/2014/main" id="{FED35F00-C814-4918-A448-24504BED343C}"/>
              </a:ext>
            </a:extLst>
          </p:cNvPr>
          <p:cNvSpPr/>
          <p:nvPr/>
        </p:nvSpPr>
        <p:spPr>
          <a:xfrm>
            <a:off x="5986271" y="2749295"/>
            <a:ext cx="1048511" cy="1024127"/>
          </a:xfrm>
          <a:custGeom>
            <a:avLst/>
            <a:gdLst/>
            <a:ahLst/>
            <a:cxnLst/>
            <a:rect l="l" t="t" r="r" b="b"/>
            <a:pathLst>
              <a:path w="1048511" h="1024127">
                <a:moveTo>
                  <a:pt x="0" y="512063"/>
                </a:moveTo>
                <a:lnTo>
                  <a:pt x="1737" y="470063"/>
                </a:lnTo>
                <a:lnTo>
                  <a:pt x="6861" y="428998"/>
                </a:lnTo>
                <a:lnTo>
                  <a:pt x="15235" y="389001"/>
                </a:lnTo>
                <a:lnTo>
                  <a:pt x="26724" y="350203"/>
                </a:lnTo>
                <a:lnTo>
                  <a:pt x="41195" y="312735"/>
                </a:lnTo>
                <a:lnTo>
                  <a:pt x="58512" y="276730"/>
                </a:lnTo>
                <a:lnTo>
                  <a:pt x="78540" y="242319"/>
                </a:lnTo>
                <a:lnTo>
                  <a:pt x="101144" y="209635"/>
                </a:lnTo>
                <a:lnTo>
                  <a:pt x="126190" y="178808"/>
                </a:lnTo>
                <a:lnTo>
                  <a:pt x="153542" y="149971"/>
                </a:lnTo>
                <a:lnTo>
                  <a:pt x="183067" y="123254"/>
                </a:lnTo>
                <a:lnTo>
                  <a:pt x="214627" y="98791"/>
                </a:lnTo>
                <a:lnTo>
                  <a:pt x="248090" y="76713"/>
                </a:lnTo>
                <a:lnTo>
                  <a:pt x="283320" y="57151"/>
                </a:lnTo>
                <a:lnTo>
                  <a:pt x="320182" y="40237"/>
                </a:lnTo>
                <a:lnTo>
                  <a:pt x="358542" y="26103"/>
                </a:lnTo>
                <a:lnTo>
                  <a:pt x="398264" y="14880"/>
                </a:lnTo>
                <a:lnTo>
                  <a:pt x="439213" y="6701"/>
                </a:lnTo>
                <a:lnTo>
                  <a:pt x="481255" y="1697"/>
                </a:lnTo>
                <a:lnTo>
                  <a:pt x="524255" y="0"/>
                </a:lnTo>
                <a:lnTo>
                  <a:pt x="567256" y="1697"/>
                </a:lnTo>
                <a:lnTo>
                  <a:pt x="609298" y="6701"/>
                </a:lnTo>
                <a:lnTo>
                  <a:pt x="650247" y="14880"/>
                </a:lnTo>
                <a:lnTo>
                  <a:pt x="689969" y="26103"/>
                </a:lnTo>
                <a:lnTo>
                  <a:pt x="728329" y="40237"/>
                </a:lnTo>
                <a:lnTo>
                  <a:pt x="765191" y="57151"/>
                </a:lnTo>
                <a:lnTo>
                  <a:pt x="800421" y="76713"/>
                </a:lnTo>
                <a:lnTo>
                  <a:pt x="833884" y="98791"/>
                </a:lnTo>
                <a:lnTo>
                  <a:pt x="865444" y="123254"/>
                </a:lnTo>
                <a:lnTo>
                  <a:pt x="894968" y="149971"/>
                </a:lnTo>
                <a:lnTo>
                  <a:pt x="922321" y="178808"/>
                </a:lnTo>
                <a:lnTo>
                  <a:pt x="947367" y="209635"/>
                </a:lnTo>
                <a:lnTo>
                  <a:pt x="969971" y="242319"/>
                </a:lnTo>
                <a:lnTo>
                  <a:pt x="989999" y="276730"/>
                </a:lnTo>
                <a:lnTo>
                  <a:pt x="1007316" y="312735"/>
                </a:lnTo>
                <a:lnTo>
                  <a:pt x="1021787" y="350203"/>
                </a:lnTo>
                <a:lnTo>
                  <a:pt x="1033276" y="389001"/>
                </a:lnTo>
                <a:lnTo>
                  <a:pt x="1041650" y="428998"/>
                </a:lnTo>
                <a:lnTo>
                  <a:pt x="1046774" y="470063"/>
                </a:lnTo>
                <a:lnTo>
                  <a:pt x="1048511" y="512063"/>
                </a:lnTo>
                <a:lnTo>
                  <a:pt x="1046774" y="554064"/>
                </a:lnTo>
                <a:lnTo>
                  <a:pt x="1041650" y="595129"/>
                </a:lnTo>
                <a:lnTo>
                  <a:pt x="1033276" y="635126"/>
                </a:lnTo>
                <a:lnTo>
                  <a:pt x="1021787" y="673924"/>
                </a:lnTo>
                <a:lnTo>
                  <a:pt x="1007316" y="711392"/>
                </a:lnTo>
                <a:lnTo>
                  <a:pt x="989999" y="747397"/>
                </a:lnTo>
                <a:lnTo>
                  <a:pt x="969971" y="781808"/>
                </a:lnTo>
                <a:lnTo>
                  <a:pt x="947367" y="814492"/>
                </a:lnTo>
                <a:lnTo>
                  <a:pt x="922321" y="845319"/>
                </a:lnTo>
                <a:lnTo>
                  <a:pt x="894969" y="874156"/>
                </a:lnTo>
                <a:lnTo>
                  <a:pt x="865444" y="900873"/>
                </a:lnTo>
                <a:lnTo>
                  <a:pt x="833884" y="925336"/>
                </a:lnTo>
                <a:lnTo>
                  <a:pt x="800421" y="947414"/>
                </a:lnTo>
                <a:lnTo>
                  <a:pt x="765191" y="966976"/>
                </a:lnTo>
                <a:lnTo>
                  <a:pt x="728329" y="983890"/>
                </a:lnTo>
                <a:lnTo>
                  <a:pt x="689969" y="998024"/>
                </a:lnTo>
                <a:lnTo>
                  <a:pt x="650247" y="1009247"/>
                </a:lnTo>
                <a:lnTo>
                  <a:pt x="609298" y="1017426"/>
                </a:lnTo>
                <a:lnTo>
                  <a:pt x="567256" y="1022430"/>
                </a:lnTo>
                <a:lnTo>
                  <a:pt x="524255" y="1024127"/>
                </a:lnTo>
                <a:lnTo>
                  <a:pt x="481255" y="1022430"/>
                </a:lnTo>
                <a:lnTo>
                  <a:pt x="439213" y="1017426"/>
                </a:lnTo>
                <a:lnTo>
                  <a:pt x="398264" y="1009247"/>
                </a:lnTo>
                <a:lnTo>
                  <a:pt x="358542" y="998024"/>
                </a:lnTo>
                <a:lnTo>
                  <a:pt x="320182" y="983890"/>
                </a:lnTo>
                <a:lnTo>
                  <a:pt x="283320" y="966976"/>
                </a:lnTo>
                <a:lnTo>
                  <a:pt x="248090" y="947414"/>
                </a:lnTo>
                <a:lnTo>
                  <a:pt x="214627" y="925336"/>
                </a:lnTo>
                <a:lnTo>
                  <a:pt x="183067" y="900873"/>
                </a:lnTo>
                <a:lnTo>
                  <a:pt x="153542" y="874156"/>
                </a:lnTo>
                <a:lnTo>
                  <a:pt x="126190" y="845319"/>
                </a:lnTo>
                <a:lnTo>
                  <a:pt x="101144" y="814492"/>
                </a:lnTo>
                <a:lnTo>
                  <a:pt x="78540" y="781808"/>
                </a:lnTo>
                <a:lnTo>
                  <a:pt x="58512" y="747397"/>
                </a:lnTo>
                <a:lnTo>
                  <a:pt x="41195" y="711392"/>
                </a:lnTo>
                <a:lnTo>
                  <a:pt x="26724" y="673924"/>
                </a:lnTo>
                <a:lnTo>
                  <a:pt x="15235" y="635126"/>
                </a:lnTo>
                <a:lnTo>
                  <a:pt x="6861" y="595129"/>
                </a:lnTo>
                <a:lnTo>
                  <a:pt x="1737" y="554064"/>
                </a:lnTo>
                <a:lnTo>
                  <a:pt x="0" y="512063"/>
                </a:lnTo>
                <a:close/>
              </a:path>
            </a:pathLst>
          </a:custGeom>
          <a:ln w="12700">
            <a:solidFill>
              <a:srgbClr val="2E528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5" name="object 51">
            <a:extLst>
              <a:ext uri="{FF2B5EF4-FFF2-40B4-BE49-F238E27FC236}">
                <a16:creationId xmlns:a16="http://schemas.microsoft.com/office/drawing/2014/main" id="{CAC9A6DA-D7D0-481E-BED1-7094065738DE}"/>
              </a:ext>
            </a:extLst>
          </p:cNvPr>
          <p:cNvSpPr/>
          <p:nvPr/>
        </p:nvSpPr>
        <p:spPr>
          <a:xfrm>
            <a:off x="1941576" y="2731007"/>
            <a:ext cx="1046988" cy="1024127"/>
          </a:xfrm>
          <a:custGeom>
            <a:avLst/>
            <a:gdLst/>
            <a:ahLst/>
            <a:cxnLst/>
            <a:rect l="l" t="t" r="r" b="b"/>
            <a:pathLst>
              <a:path w="1046988" h="1024127">
                <a:moveTo>
                  <a:pt x="523494" y="0"/>
                </a:moveTo>
                <a:lnTo>
                  <a:pt x="480551" y="1697"/>
                </a:lnTo>
                <a:lnTo>
                  <a:pt x="438565" y="6701"/>
                </a:lnTo>
                <a:lnTo>
                  <a:pt x="397672" y="14880"/>
                </a:lnTo>
                <a:lnTo>
                  <a:pt x="358005" y="26103"/>
                </a:lnTo>
                <a:lnTo>
                  <a:pt x="319700" y="40237"/>
                </a:lnTo>
                <a:lnTo>
                  <a:pt x="282891" y="57151"/>
                </a:lnTo>
                <a:lnTo>
                  <a:pt x="247712" y="76713"/>
                </a:lnTo>
                <a:lnTo>
                  <a:pt x="214298" y="98791"/>
                </a:lnTo>
                <a:lnTo>
                  <a:pt x="182784" y="123254"/>
                </a:lnTo>
                <a:lnTo>
                  <a:pt x="153304" y="149971"/>
                </a:lnTo>
                <a:lnTo>
                  <a:pt x="125993" y="178808"/>
                </a:lnTo>
                <a:lnTo>
                  <a:pt x="100986" y="209635"/>
                </a:lnTo>
                <a:lnTo>
                  <a:pt x="78416" y="242319"/>
                </a:lnTo>
                <a:lnTo>
                  <a:pt x="58419" y="276730"/>
                </a:lnTo>
                <a:lnTo>
                  <a:pt x="41130" y="312735"/>
                </a:lnTo>
                <a:lnTo>
                  <a:pt x="26682" y="350203"/>
                </a:lnTo>
                <a:lnTo>
                  <a:pt x="15210" y="389001"/>
                </a:lnTo>
                <a:lnTo>
                  <a:pt x="6849" y="428998"/>
                </a:lnTo>
                <a:lnTo>
                  <a:pt x="1734" y="470063"/>
                </a:lnTo>
                <a:lnTo>
                  <a:pt x="0" y="512063"/>
                </a:lnTo>
                <a:lnTo>
                  <a:pt x="1734" y="554064"/>
                </a:lnTo>
                <a:lnTo>
                  <a:pt x="6849" y="595129"/>
                </a:lnTo>
                <a:lnTo>
                  <a:pt x="15210" y="635126"/>
                </a:lnTo>
                <a:lnTo>
                  <a:pt x="26682" y="673924"/>
                </a:lnTo>
                <a:lnTo>
                  <a:pt x="41130" y="711392"/>
                </a:lnTo>
                <a:lnTo>
                  <a:pt x="58419" y="747397"/>
                </a:lnTo>
                <a:lnTo>
                  <a:pt x="78416" y="781808"/>
                </a:lnTo>
                <a:lnTo>
                  <a:pt x="100986" y="814492"/>
                </a:lnTo>
                <a:lnTo>
                  <a:pt x="125993" y="845319"/>
                </a:lnTo>
                <a:lnTo>
                  <a:pt x="153304" y="874156"/>
                </a:lnTo>
                <a:lnTo>
                  <a:pt x="182784" y="900873"/>
                </a:lnTo>
                <a:lnTo>
                  <a:pt x="214298" y="925336"/>
                </a:lnTo>
                <a:lnTo>
                  <a:pt x="247712" y="947414"/>
                </a:lnTo>
                <a:lnTo>
                  <a:pt x="282891" y="966976"/>
                </a:lnTo>
                <a:lnTo>
                  <a:pt x="319700" y="983890"/>
                </a:lnTo>
                <a:lnTo>
                  <a:pt x="358005" y="998024"/>
                </a:lnTo>
                <a:lnTo>
                  <a:pt x="397672" y="1009247"/>
                </a:lnTo>
                <a:lnTo>
                  <a:pt x="438565" y="1017426"/>
                </a:lnTo>
                <a:lnTo>
                  <a:pt x="480551" y="1022430"/>
                </a:lnTo>
                <a:lnTo>
                  <a:pt x="523494" y="1024127"/>
                </a:lnTo>
                <a:lnTo>
                  <a:pt x="566436" y="1022430"/>
                </a:lnTo>
                <a:lnTo>
                  <a:pt x="608422" y="1017426"/>
                </a:lnTo>
                <a:lnTo>
                  <a:pt x="649315" y="1009247"/>
                </a:lnTo>
                <a:lnTo>
                  <a:pt x="688982" y="998024"/>
                </a:lnTo>
                <a:lnTo>
                  <a:pt x="727287" y="983890"/>
                </a:lnTo>
                <a:lnTo>
                  <a:pt x="764096" y="966976"/>
                </a:lnTo>
                <a:lnTo>
                  <a:pt x="799275" y="947414"/>
                </a:lnTo>
                <a:lnTo>
                  <a:pt x="832689" y="925336"/>
                </a:lnTo>
                <a:lnTo>
                  <a:pt x="864203" y="900873"/>
                </a:lnTo>
                <a:lnTo>
                  <a:pt x="893683" y="874156"/>
                </a:lnTo>
                <a:lnTo>
                  <a:pt x="920994" y="845319"/>
                </a:lnTo>
                <a:lnTo>
                  <a:pt x="946001" y="814492"/>
                </a:lnTo>
                <a:lnTo>
                  <a:pt x="968571" y="781808"/>
                </a:lnTo>
                <a:lnTo>
                  <a:pt x="988568" y="747397"/>
                </a:lnTo>
                <a:lnTo>
                  <a:pt x="1005857" y="711392"/>
                </a:lnTo>
                <a:lnTo>
                  <a:pt x="1020305" y="673924"/>
                </a:lnTo>
                <a:lnTo>
                  <a:pt x="1031777" y="635126"/>
                </a:lnTo>
                <a:lnTo>
                  <a:pt x="1040138" y="595129"/>
                </a:lnTo>
                <a:lnTo>
                  <a:pt x="1045253" y="554064"/>
                </a:lnTo>
                <a:lnTo>
                  <a:pt x="1046988" y="512063"/>
                </a:lnTo>
                <a:lnTo>
                  <a:pt x="1045253" y="470063"/>
                </a:lnTo>
                <a:lnTo>
                  <a:pt x="1040138" y="428998"/>
                </a:lnTo>
                <a:lnTo>
                  <a:pt x="1031777" y="389001"/>
                </a:lnTo>
                <a:lnTo>
                  <a:pt x="1020305" y="350203"/>
                </a:lnTo>
                <a:lnTo>
                  <a:pt x="1005857" y="312735"/>
                </a:lnTo>
                <a:lnTo>
                  <a:pt x="988568" y="276730"/>
                </a:lnTo>
                <a:lnTo>
                  <a:pt x="968571" y="242319"/>
                </a:lnTo>
                <a:lnTo>
                  <a:pt x="946001" y="209635"/>
                </a:lnTo>
                <a:lnTo>
                  <a:pt x="920994" y="178808"/>
                </a:lnTo>
                <a:lnTo>
                  <a:pt x="893683" y="149971"/>
                </a:lnTo>
                <a:lnTo>
                  <a:pt x="864203" y="123254"/>
                </a:lnTo>
                <a:lnTo>
                  <a:pt x="832689" y="98791"/>
                </a:lnTo>
                <a:lnTo>
                  <a:pt x="799275" y="76713"/>
                </a:lnTo>
                <a:lnTo>
                  <a:pt x="764096" y="57151"/>
                </a:lnTo>
                <a:lnTo>
                  <a:pt x="727287" y="40237"/>
                </a:lnTo>
                <a:lnTo>
                  <a:pt x="688982" y="26103"/>
                </a:lnTo>
                <a:lnTo>
                  <a:pt x="649315" y="14880"/>
                </a:lnTo>
                <a:lnTo>
                  <a:pt x="608422" y="6701"/>
                </a:lnTo>
                <a:lnTo>
                  <a:pt x="566436" y="1697"/>
                </a:lnTo>
                <a:lnTo>
                  <a:pt x="523494" y="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>
            <a:noAutofit/>
          </a:bodyPr>
          <a:lstStyle/>
          <a:p>
            <a:endParaRPr sz="2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" name="object 52">
            <a:extLst>
              <a:ext uri="{FF2B5EF4-FFF2-40B4-BE49-F238E27FC236}">
                <a16:creationId xmlns:a16="http://schemas.microsoft.com/office/drawing/2014/main" id="{203C4739-C5E1-423A-B85D-6463960EBD61}"/>
              </a:ext>
            </a:extLst>
          </p:cNvPr>
          <p:cNvSpPr/>
          <p:nvPr/>
        </p:nvSpPr>
        <p:spPr>
          <a:xfrm>
            <a:off x="1941576" y="2731007"/>
            <a:ext cx="1046988" cy="1024127"/>
          </a:xfrm>
          <a:custGeom>
            <a:avLst/>
            <a:gdLst/>
            <a:ahLst/>
            <a:cxnLst/>
            <a:rect l="l" t="t" r="r" b="b"/>
            <a:pathLst>
              <a:path w="1046988" h="1024127">
                <a:moveTo>
                  <a:pt x="0" y="512063"/>
                </a:moveTo>
                <a:lnTo>
                  <a:pt x="1734" y="470063"/>
                </a:lnTo>
                <a:lnTo>
                  <a:pt x="6849" y="428998"/>
                </a:lnTo>
                <a:lnTo>
                  <a:pt x="15210" y="389001"/>
                </a:lnTo>
                <a:lnTo>
                  <a:pt x="26682" y="350203"/>
                </a:lnTo>
                <a:lnTo>
                  <a:pt x="41130" y="312735"/>
                </a:lnTo>
                <a:lnTo>
                  <a:pt x="58419" y="276730"/>
                </a:lnTo>
                <a:lnTo>
                  <a:pt x="78416" y="242319"/>
                </a:lnTo>
                <a:lnTo>
                  <a:pt x="100986" y="209635"/>
                </a:lnTo>
                <a:lnTo>
                  <a:pt x="125993" y="178808"/>
                </a:lnTo>
                <a:lnTo>
                  <a:pt x="153304" y="149971"/>
                </a:lnTo>
                <a:lnTo>
                  <a:pt x="182784" y="123254"/>
                </a:lnTo>
                <a:lnTo>
                  <a:pt x="214298" y="98791"/>
                </a:lnTo>
                <a:lnTo>
                  <a:pt x="247712" y="76713"/>
                </a:lnTo>
                <a:lnTo>
                  <a:pt x="282891" y="57151"/>
                </a:lnTo>
                <a:lnTo>
                  <a:pt x="319700" y="40237"/>
                </a:lnTo>
                <a:lnTo>
                  <a:pt x="358005" y="26103"/>
                </a:lnTo>
                <a:lnTo>
                  <a:pt x="397672" y="14880"/>
                </a:lnTo>
                <a:lnTo>
                  <a:pt x="438565" y="6701"/>
                </a:lnTo>
                <a:lnTo>
                  <a:pt x="480551" y="1697"/>
                </a:lnTo>
                <a:lnTo>
                  <a:pt x="523494" y="0"/>
                </a:lnTo>
                <a:lnTo>
                  <a:pt x="566436" y="1697"/>
                </a:lnTo>
                <a:lnTo>
                  <a:pt x="608422" y="6701"/>
                </a:lnTo>
                <a:lnTo>
                  <a:pt x="649315" y="14880"/>
                </a:lnTo>
                <a:lnTo>
                  <a:pt x="688982" y="26103"/>
                </a:lnTo>
                <a:lnTo>
                  <a:pt x="727287" y="40237"/>
                </a:lnTo>
                <a:lnTo>
                  <a:pt x="764096" y="57151"/>
                </a:lnTo>
                <a:lnTo>
                  <a:pt x="799275" y="76713"/>
                </a:lnTo>
                <a:lnTo>
                  <a:pt x="832689" y="98791"/>
                </a:lnTo>
                <a:lnTo>
                  <a:pt x="864203" y="123254"/>
                </a:lnTo>
                <a:lnTo>
                  <a:pt x="893683" y="149971"/>
                </a:lnTo>
                <a:lnTo>
                  <a:pt x="920994" y="178808"/>
                </a:lnTo>
                <a:lnTo>
                  <a:pt x="946001" y="209635"/>
                </a:lnTo>
                <a:lnTo>
                  <a:pt x="968571" y="242319"/>
                </a:lnTo>
                <a:lnTo>
                  <a:pt x="988568" y="276730"/>
                </a:lnTo>
                <a:lnTo>
                  <a:pt x="1005857" y="312735"/>
                </a:lnTo>
                <a:lnTo>
                  <a:pt x="1020305" y="350203"/>
                </a:lnTo>
                <a:lnTo>
                  <a:pt x="1031777" y="389001"/>
                </a:lnTo>
                <a:lnTo>
                  <a:pt x="1040138" y="428998"/>
                </a:lnTo>
                <a:lnTo>
                  <a:pt x="1045253" y="470063"/>
                </a:lnTo>
                <a:lnTo>
                  <a:pt x="1046988" y="512063"/>
                </a:lnTo>
                <a:lnTo>
                  <a:pt x="1045253" y="554064"/>
                </a:lnTo>
                <a:lnTo>
                  <a:pt x="1040138" y="595129"/>
                </a:lnTo>
                <a:lnTo>
                  <a:pt x="1031777" y="635126"/>
                </a:lnTo>
                <a:lnTo>
                  <a:pt x="1020305" y="673924"/>
                </a:lnTo>
                <a:lnTo>
                  <a:pt x="1005857" y="711392"/>
                </a:lnTo>
                <a:lnTo>
                  <a:pt x="988568" y="747397"/>
                </a:lnTo>
                <a:lnTo>
                  <a:pt x="968571" y="781808"/>
                </a:lnTo>
                <a:lnTo>
                  <a:pt x="946001" y="814492"/>
                </a:lnTo>
                <a:lnTo>
                  <a:pt x="920994" y="845319"/>
                </a:lnTo>
                <a:lnTo>
                  <a:pt x="893683" y="874156"/>
                </a:lnTo>
                <a:lnTo>
                  <a:pt x="864203" y="900873"/>
                </a:lnTo>
                <a:lnTo>
                  <a:pt x="832689" y="925336"/>
                </a:lnTo>
                <a:lnTo>
                  <a:pt x="799275" y="947414"/>
                </a:lnTo>
                <a:lnTo>
                  <a:pt x="764096" y="966976"/>
                </a:lnTo>
                <a:lnTo>
                  <a:pt x="727287" y="983890"/>
                </a:lnTo>
                <a:lnTo>
                  <a:pt x="688982" y="998024"/>
                </a:lnTo>
                <a:lnTo>
                  <a:pt x="649315" y="1009247"/>
                </a:lnTo>
                <a:lnTo>
                  <a:pt x="608422" y="1017426"/>
                </a:lnTo>
                <a:lnTo>
                  <a:pt x="566436" y="1022430"/>
                </a:lnTo>
                <a:lnTo>
                  <a:pt x="523494" y="1024127"/>
                </a:lnTo>
                <a:lnTo>
                  <a:pt x="480551" y="1022430"/>
                </a:lnTo>
                <a:lnTo>
                  <a:pt x="438565" y="1017426"/>
                </a:lnTo>
                <a:lnTo>
                  <a:pt x="397672" y="1009247"/>
                </a:lnTo>
                <a:lnTo>
                  <a:pt x="358005" y="998024"/>
                </a:lnTo>
                <a:lnTo>
                  <a:pt x="319700" y="983890"/>
                </a:lnTo>
                <a:lnTo>
                  <a:pt x="282891" y="966976"/>
                </a:lnTo>
                <a:lnTo>
                  <a:pt x="247712" y="947414"/>
                </a:lnTo>
                <a:lnTo>
                  <a:pt x="214298" y="925336"/>
                </a:lnTo>
                <a:lnTo>
                  <a:pt x="182784" y="900873"/>
                </a:lnTo>
                <a:lnTo>
                  <a:pt x="153304" y="874156"/>
                </a:lnTo>
                <a:lnTo>
                  <a:pt x="125993" y="845319"/>
                </a:lnTo>
                <a:lnTo>
                  <a:pt x="100986" y="814492"/>
                </a:lnTo>
                <a:lnTo>
                  <a:pt x="78416" y="781808"/>
                </a:lnTo>
                <a:lnTo>
                  <a:pt x="58419" y="747397"/>
                </a:lnTo>
                <a:lnTo>
                  <a:pt x="41130" y="711392"/>
                </a:lnTo>
                <a:lnTo>
                  <a:pt x="26682" y="673924"/>
                </a:lnTo>
                <a:lnTo>
                  <a:pt x="15210" y="635126"/>
                </a:lnTo>
                <a:lnTo>
                  <a:pt x="6849" y="595129"/>
                </a:lnTo>
                <a:lnTo>
                  <a:pt x="1734" y="554064"/>
                </a:lnTo>
                <a:lnTo>
                  <a:pt x="0" y="512063"/>
                </a:lnTo>
                <a:close/>
              </a:path>
            </a:pathLst>
          </a:custGeom>
          <a:ln w="12700">
            <a:solidFill>
              <a:srgbClr val="2E528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7" name="object 53">
            <a:extLst>
              <a:ext uri="{FF2B5EF4-FFF2-40B4-BE49-F238E27FC236}">
                <a16:creationId xmlns:a16="http://schemas.microsoft.com/office/drawing/2014/main" id="{89C28006-CCEE-4289-891E-C25DA377914E}"/>
              </a:ext>
            </a:extLst>
          </p:cNvPr>
          <p:cNvSpPr txBox="1"/>
          <p:nvPr/>
        </p:nvSpPr>
        <p:spPr>
          <a:xfrm>
            <a:off x="2212403" y="2870388"/>
            <a:ext cx="507365" cy="5549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/>
            <a:r>
              <a:rPr lang="th-TH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พ.ย. 64</a:t>
            </a:r>
            <a:endParaRPr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8" name="object 54">
            <a:extLst>
              <a:ext uri="{FF2B5EF4-FFF2-40B4-BE49-F238E27FC236}">
                <a16:creationId xmlns:a16="http://schemas.microsoft.com/office/drawing/2014/main" id="{DA6873BD-9A8C-4902-8D4E-D9C45EA72B45}"/>
              </a:ext>
            </a:extLst>
          </p:cNvPr>
          <p:cNvSpPr/>
          <p:nvPr/>
        </p:nvSpPr>
        <p:spPr>
          <a:xfrm>
            <a:off x="4619244" y="2740030"/>
            <a:ext cx="1048511" cy="1024127"/>
          </a:xfrm>
          <a:custGeom>
            <a:avLst/>
            <a:gdLst/>
            <a:ahLst/>
            <a:cxnLst/>
            <a:rect l="l" t="t" r="r" b="b"/>
            <a:pathLst>
              <a:path w="1048511" h="1024127">
                <a:moveTo>
                  <a:pt x="524255" y="0"/>
                </a:moveTo>
                <a:lnTo>
                  <a:pt x="481255" y="1697"/>
                </a:lnTo>
                <a:lnTo>
                  <a:pt x="439213" y="6701"/>
                </a:lnTo>
                <a:lnTo>
                  <a:pt x="398264" y="14880"/>
                </a:lnTo>
                <a:lnTo>
                  <a:pt x="358542" y="26103"/>
                </a:lnTo>
                <a:lnTo>
                  <a:pt x="320182" y="40237"/>
                </a:lnTo>
                <a:lnTo>
                  <a:pt x="283320" y="57151"/>
                </a:lnTo>
                <a:lnTo>
                  <a:pt x="248090" y="76713"/>
                </a:lnTo>
                <a:lnTo>
                  <a:pt x="214627" y="98791"/>
                </a:lnTo>
                <a:lnTo>
                  <a:pt x="183067" y="123254"/>
                </a:lnTo>
                <a:lnTo>
                  <a:pt x="153542" y="149971"/>
                </a:lnTo>
                <a:lnTo>
                  <a:pt x="126190" y="178808"/>
                </a:lnTo>
                <a:lnTo>
                  <a:pt x="101144" y="209635"/>
                </a:lnTo>
                <a:lnTo>
                  <a:pt x="78540" y="242319"/>
                </a:lnTo>
                <a:lnTo>
                  <a:pt x="58512" y="276730"/>
                </a:lnTo>
                <a:lnTo>
                  <a:pt x="41195" y="312735"/>
                </a:lnTo>
                <a:lnTo>
                  <a:pt x="26724" y="350203"/>
                </a:lnTo>
                <a:lnTo>
                  <a:pt x="15235" y="389001"/>
                </a:lnTo>
                <a:lnTo>
                  <a:pt x="6861" y="428998"/>
                </a:lnTo>
                <a:lnTo>
                  <a:pt x="1737" y="470063"/>
                </a:lnTo>
                <a:lnTo>
                  <a:pt x="0" y="512063"/>
                </a:lnTo>
                <a:lnTo>
                  <a:pt x="1737" y="554064"/>
                </a:lnTo>
                <a:lnTo>
                  <a:pt x="6861" y="595129"/>
                </a:lnTo>
                <a:lnTo>
                  <a:pt x="15235" y="635126"/>
                </a:lnTo>
                <a:lnTo>
                  <a:pt x="26724" y="673924"/>
                </a:lnTo>
                <a:lnTo>
                  <a:pt x="41195" y="711392"/>
                </a:lnTo>
                <a:lnTo>
                  <a:pt x="58512" y="747397"/>
                </a:lnTo>
                <a:lnTo>
                  <a:pt x="78540" y="781808"/>
                </a:lnTo>
                <a:lnTo>
                  <a:pt x="101144" y="814492"/>
                </a:lnTo>
                <a:lnTo>
                  <a:pt x="126190" y="845319"/>
                </a:lnTo>
                <a:lnTo>
                  <a:pt x="153543" y="874156"/>
                </a:lnTo>
                <a:lnTo>
                  <a:pt x="183067" y="900873"/>
                </a:lnTo>
                <a:lnTo>
                  <a:pt x="214627" y="925336"/>
                </a:lnTo>
                <a:lnTo>
                  <a:pt x="248090" y="947414"/>
                </a:lnTo>
                <a:lnTo>
                  <a:pt x="283320" y="966976"/>
                </a:lnTo>
                <a:lnTo>
                  <a:pt x="320182" y="983890"/>
                </a:lnTo>
                <a:lnTo>
                  <a:pt x="358542" y="998024"/>
                </a:lnTo>
                <a:lnTo>
                  <a:pt x="398264" y="1009247"/>
                </a:lnTo>
                <a:lnTo>
                  <a:pt x="439213" y="1017426"/>
                </a:lnTo>
                <a:lnTo>
                  <a:pt x="481255" y="1022430"/>
                </a:lnTo>
                <a:lnTo>
                  <a:pt x="524255" y="1024127"/>
                </a:lnTo>
                <a:lnTo>
                  <a:pt x="567256" y="1022430"/>
                </a:lnTo>
                <a:lnTo>
                  <a:pt x="609298" y="1017426"/>
                </a:lnTo>
                <a:lnTo>
                  <a:pt x="650247" y="1009247"/>
                </a:lnTo>
                <a:lnTo>
                  <a:pt x="689969" y="998024"/>
                </a:lnTo>
                <a:lnTo>
                  <a:pt x="728329" y="983890"/>
                </a:lnTo>
                <a:lnTo>
                  <a:pt x="765191" y="966976"/>
                </a:lnTo>
                <a:lnTo>
                  <a:pt x="800421" y="947414"/>
                </a:lnTo>
                <a:lnTo>
                  <a:pt x="833884" y="925336"/>
                </a:lnTo>
                <a:lnTo>
                  <a:pt x="865444" y="900873"/>
                </a:lnTo>
                <a:lnTo>
                  <a:pt x="894968" y="874156"/>
                </a:lnTo>
                <a:lnTo>
                  <a:pt x="922321" y="845319"/>
                </a:lnTo>
                <a:lnTo>
                  <a:pt x="947367" y="814492"/>
                </a:lnTo>
                <a:lnTo>
                  <a:pt x="969971" y="781808"/>
                </a:lnTo>
                <a:lnTo>
                  <a:pt x="989999" y="747397"/>
                </a:lnTo>
                <a:lnTo>
                  <a:pt x="1007316" y="711392"/>
                </a:lnTo>
                <a:lnTo>
                  <a:pt x="1021787" y="673924"/>
                </a:lnTo>
                <a:lnTo>
                  <a:pt x="1033276" y="635126"/>
                </a:lnTo>
                <a:lnTo>
                  <a:pt x="1041650" y="595129"/>
                </a:lnTo>
                <a:lnTo>
                  <a:pt x="1046774" y="554064"/>
                </a:lnTo>
                <a:lnTo>
                  <a:pt x="1048511" y="512063"/>
                </a:lnTo>
                <a:lnTo>
                  <a:pt x="1046774" y="470063"/>
                </a:lnTo>
                <a:lnTo>
                  <a:pt x="1041650" y="428998"/>
                </a:lnTo>
                <a:lnTo>
                  <a:pt x="1033276" y="389001"/>
                </a:lnTo>
                <a:lnTo>
                  <a:pt x="1021787" y="350203"/>
                </a:lnTo>
                <a:lnTo>
                  <a:pt x="1007316" y="312735"/>
                </a:lnTo>
                <a:lnTo>
                  <a:pt x="989999" y="276730"/>
                </a:lnTo>
                <a:lnTo>
                  <a:pt x="969971" y="242319"/>
                </a:lnTo>
                <a:lnTo>
                  <a:pt x="947367" y="209635"/>
                </a:lnTo>
                <a:lnTo>
                  <a:pt x="922321" y="178808"/>
                </a:lnTo>
                <a:lnTo>
                  <a:pt x="894968" y="149971"/>
                </a:lnTo>
                <a:lnTo>
                  <a:pt x="865444" y="123254"/>
                </a:lnTo>
                <a:lnTo>
                  <a:pt x="833884" y="98791"/>
                </a:lnTo>
                <a:lnTo>
                  <a:pt x="800421" y="76713"/>
                </a:lnTo>
                <a:lnTo>
                  <a:pt x="765191" y="57151"/>
                </a:lnTo>
                <a:lnTo>
                  <a:pt x="728329" y="40237"/>
                </a:lnTo>
                <a:lnTo>
                  <a:pt x="689969" y="26103"/>
                </a:lnTo>
                <a:lnTo>
                  <a:pt x="650247" y="14880"/>
                </a:lnTo>
                <a:lnTo>
                  <a:pt x="609298" y="6701"/>
                </a:lnTo>
                <a:lnTo>
                  <a:pt x="567256" y="1697"/>
                </a:lnTo>
                <a:lnTo>
                  <a:pt x="524255" y="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>
            <a:noAutofit/>
          </a:bodyPr>
          <a:lstStyle/>
          <a:p>
            <a:endParaRPr sz="2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9" name="object 55">
            <a:extLst>
              <a:ext uri="{FF2B5EF4-FFF2-40B4-BE49-F238E27FC236}">
                <a16:creationId xmlns:a16="http://schemas.microsoft.com/office/drawing/2014/main" id="{A0E82CD9-BD6B-4C2D-80B2-21947E6DCBBF}"/>
              </a:ext>
            </a:extLst>
          </p:cNvPr>
          <p:cNvSpPr/>
          <p:nvPr/>
        </p:nvSpPr>
        <p:spPr>
          <a:xfrm>
            <a:off x="4619244" y="2731007"/>
            <a:ext cx="1048511" cy="1024127"/>
          </a:xfrm>
          <a:custGeom>
            <a:avLst/>
            <a:gdLst/>
            <a:ahLst/>
            <a:cxnLst/>
            <a:rect l="l" t="t" r="r" b="b"/>
            <a:pathLst>
              <a:path w="1048511" h="1024127">
                <a:moveTo>
                  <a:pt x="0" y="512063"/>
                </a:moveTo>
                <a:lnTo>
                  <a:pt x="1737" y="470063"/>
                </a:lnTo>
                <a:lnTo>
                  <a:pt x="6861" y="428998"/>
                </a:lnTo>
                <a:lnTo>
                  <a:pt x="15235" y="389001"/>
                </a:lnTo>
                <a:lnTo>
                  <a:pt x="26724" y="350203"/>
                </a:lnTo>
                <a:lnTo>
                  <a:pt x="41195" y="312735"/>
                </a:lnTo>
                <a:lnTo>
                  <a:pt x="58512" y="276730"/>
                </a:lnTo>
                <a:lnTo>
                  <a:pt x="78540" y="242319"/>
                </a:lnTo>
                <a:lnTo>
                  <a:pt x="101144" y="209635"/>
                </a:lnTo>
                <a:lnTo>
                  <a:pt x="126190" y="178808"/>
                </a:lnTo>
                <a:lnTo>
                  <a:pt x="153542" y="149971"/>
                </a:lnTo>
                <a:lnTo>
                  <a:pt x="183067" y="123254"/>
                </a:lnTo>
                <a:lnTo>
                  <a:pt x="214627" y="98791"/>
                </a:lnTo>
                <a:lnTo>
                  <a:pt x="248090" y="76713"/>
                </a:lnTo>
                <a:lnTo>
                  <a:pt x="283320" y="57151"/>
                </a:lnTo>
                <a:lnTo>
                  <a:pt x="320182" y="40237"/>
                </a:lnTo>
                <a:lnTo>
                  <a:pt x="358542" y="26103"/>
                </a:lnTo>
                <a:lnTo>
                  <a:pt x="398264" y="14880"/>
                </a:lnTo>
                <a:lnTo>
                  <a:pt x="439213" y="6701"/>
                </a:lnTo>
                <a:lnTo>
                  <a:pt x="481255" y="1697"/>
                </a:lnTo>
                <a:lnTo>
                  <a:pt x="524255" y="0"/>
                </a:lnTo>
                <a:lnTo>
                  <a:pt x="567256" y="1697"/>
                </a:lnTo>
                <a:lnTo>
                  <a:pt x="609298" y="6701"/>
                </a:lnTo>
                <a:lnTo>
                  <a:pt x="650247" y="14880"/>
                </a:lnTo>
                <a:lnTo>
                  <a:pt x="689969" y="26103"/>
                </a:lnTo>
                <a:lnTo>
                  <a:pt x="728329" y="40237"/>
                </a:lnTo>
                <a:lnTo>
                  <a:pt x="765191" y="57151"/>
                </a:lnTo>
                <a:lnTo>
                  <a:pt x="800421" y="76713"/>
                </a:lnTo>
                <a:lnTo>
                  <a:pt x="833884" y="98791"/>
                </a:lnTo>
                <a:lnTo>
                  <a:pt x="865444" y="123254"/>
                </a:lnTo>
                <a:lnTo>
                  <a:pt x="894968" y="149971"/>
                </a:lnTo>
                <a:lnTo>
                  <a:pt x="922321" y="178808"/>
                </a:lnTo>
                <a:lnTo>
                  <a:pt x="947367" y="209635"/>
                </a:lnTo>
                <a:lnTo>
                  <a:pt x="969971" y="242319"/>
                </a:lnTo>
                <a:lnTo>
                  <a:pt x="989999" y="276730"/>
                </a:lnTo>
                <a:lnTo>
                  <a:pt x="1007316" y="312735"/>
                </a:lnTo>
                <a:lnTo>
                  <a:pt x="1021787" y="350203"/>
                </a:lnTo>
                <a:lnTo>
                  <a:pt x="1033276" y="389001"/>
                </a:lnTo>
                <a:lnTo>
                  <a:pt x="1041650" y="428998"/>
                </a:lnTo>
                <a:lnTo>
                  <a:pt x="1046774" y="470063"/>
                </a:lnTo>
                <a:lnTo>
                  <a:pt x="1048511" y="512063"/>
                </a:lnTo>
                <a:lnTo>
                  <a:pt x="1046774" y="554064"/>
                </a:lnTo>
                <a:lnTo>
                  <a:pt x="1041650" y="595129"/>
                </a:lnTo>
                <a:lnTo>
                  <a:pt x="1033276" y="635126"/>
                </a:lnTo>
                <a:lnTo>
                  <a:pt x="1021787" y="673924"/>
                </a:lnTo>
                <a:lnTo>
                  <a:pt x="1007316" y="711392"/>
                </a:lnTo>
                <a:lnTo>
                  <a:pt x="989999" y="747397"/>
                </a:lnTo>
                <a:lnTo>
                  <a:pt x="969971" y="781808"/>
                </a:lnTo>
                <a:lnTo>
                  <a:pt x="947367" y="814492"/>
                </a:lnTo>
                <a:lnTo>
                  <a:pt x="922321" y="845319"/>
                </a:lnTo>
                <a:lnTo>
                  <a:pt x="894968" y="874156"/>
                </a:lnTo>
                <a:lnTo>
                  <a:pt x="865444" y="900873"/>
                </a:lnTo>
                <a:lnTo>
                  <a:pt x="833884" y="925336"/>
                </a:lnTo>
                <a:lnTo>
                  <a:pt x="800421" y="947414"/>
                </a:lnTo>
                <a:lnTo>
                  <a:pt x="765191" y="966976"/>
                </a:lnTo>
                <a:lnTo>
                  <a:pt x="728329" y="983890"/>
                </a:lnTo>
                <a:lnTo>
                  <a:pt x="689969" y="998024"/>
                </a:lnTo>
                <a:lnTo>
                  <a:pt x="650247" y="1009247"/>
                </a:lnTo>
                <a:lnTo>
                  <a:pt x="609298" y="1017426"/>
                </a:lnTo>
                <a:lnTo>
                  <a:pt x="567256" y="1022430"/>
                </a:lnTo>
                <a:lnTo>
                  <a:pt x="524255" y="1024127"/>
                </a:lnTo>
                <a:lnTo>
                  <a:pt x="481255" y="1022430"/>
                </a:lnTo>
                <a:lnTo>
                  <a:pt x="439213" y="1017426"/>
                </a:lnTo>
                <a:lnTo>
                  <a:pt x="398264" y="1009247"/>
                </a:lnTo>
                <a:lnTo>
                  <a:pt x="358542" y="998024"/>
                </a:lnTo>
                <a:lnTo>
                  <a:pt x="320182" y="983890"/>
                </a:lnTo>
                <a:lnTo>
                  <a:pt x="283320" y="966976"/>
                </a:lnTo>
                <a:lnTo>
                  <a:pt x="248090" y="947414"/>
                </a:lnTo>
                <a:lnTo>
                  <a:pt x="214627" y="925336"/>
                </a:lnTo>
                <a:lnTo>
                  <a:pt x="183067" y="900873"/>
                </a:lnTo>
                <a:lnTo>
                  <a:pt x="153543" y="874156"/>
                </a:lnTo>
                <a:lnTo>
                  <a:pt x="126190" y="845319"/>
                </a:lnTo>
                <a:lnTo>
                  <a:pt x="101144" y="814492"/>
                </a:lnTo>
                <a:lnTo>
                  <a:pt x="78540" y="781808"/>
                </a:lnTo>
                <a:lnTo>
                  <a:pt x="58512" y="747397"/>
                </a:lnTo>
                <a:lnTo>
                  <a:pt x="41195" y="711392"/>
                </a:lnTo>
                <a:lnTo>
                  <a:pt x="26724" y="673924"/>
                </a:lnTo>
                <a:lnTo>
                  <a:pt x="15235" y="635126"/>
                </a:lnTo>
                <a:lnTo>
                  <a:pt x="6861" y="595129"/>
                </a:lnTo>
                <a:lnTo>
                  <a:pt x="1737" y="554064"/>
                </a:lnTo>
                <a:lnTo>
                  <a:pt x="0" y="512063"/>
                </a:lnTo>
                <a:close/>
              </a:path>
            </a:pathLst>
          </a:custGeom>
          <a:ln w="12700">
            <a:solidFill>
              <a:srgbClr val="2E528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0" name="object 56">
            <a:extLst>
              <a:ext uri="{FF2B5EF4-FFF2-40B4-BE49-F238E27FC236}">
                <a16:creationId xmlns:a16="http://schemas.microsoft.com/office/drawing/2014/main" id="{923D1A14-7D56-43E1-B8CD-BA6358A3E35B}"/>
              </a:ext>
            </a:extLst>
          </p:cNvPr>
          <p:cNvSpPr txBox="1"/>
          <p:nvPr/>
        </p:nvSpPr>
        <p:spPr>
          <a:xfrm>
            <a:off x="6055483" y="2938364"/>
            <a:ext cx="951739" cy="5549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/>
            <a:r>
              <a:rPr lang="th-TH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 พ.ย. 64</a:t>
            </a:r>
            <a:endParaRPr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1" name="object 57">
            <a:extLst>
              <a:ext uri="{FF2B5EF4-FFF2-40B4-BE49-F238E27FC236}">
                <a16:creationId xmlns:a16="http://schemas.microsoft.com/office/drawing/2014/main" id="{7A43D1B9-B2D4-4AAA-BC07-46A11861F281}"/>
              </a:ext>
            </a:extLst>
          </p:cNvPr>
          <p:cNvSpPr/>
          <p:nvPr/>
        </p:nvSpPr>
        <p:spPr>
          <a:xfrm>
            <a:off x="0" y="626093"/>
            <a:ext cx="12192000" cy="287855"/>
          </a:xfrm>
          <a:custGeom>
            <a:avLst/>
            <a:gdLst/>
            <a:ahLst/>
            <a:cxnLst/>
            <a:rect l="l" t="t" r="r" b="b"/>
            <a:pathLst>
              <a:path w="8019288" h="585215">
                <a:moveTo>
                  <a:pt x="0" y="585215"/>
                </a:moveTo>
                <a:lnTo>
                  <a:pt x="8019288" y="585215"/>
                </a:lnTo>
                <a:lnTo>
                  <a:pt x="8019288" y="0"/>
                </a:lnTo>
                <a:lnTo>
                  <a:pt x="0" y="0"/>
                </a:lnTo>
                <a:lnTo>
                  <a:pt x="0" y="585215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 sz="280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3" name="object 59">
            <a:extLst>
              <a:ext uri="{FF2B5EF4-FFF2-40B4-BE49-F238E27FC236}">
                <a16:creationId xmlns:a16="http://schemas.microsoft.com/office/drawing/2014/main" id="{4B6BA553-B446-4542-8899-24DD9E0C91DC}"/>
              </a:ext>
            </a:extLst>
          </p:cNvPr>
          <p:cNvSpPr txBox="1"/>
          <p:nvPr/>
        </p:nvSpPr>
        <p:spPr>
          <a:xfrm>
            <a:off x="3189732" y="101374"/>
            <a:ext cx="6800850" cy="50545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r>
              <a:rPr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Timeline</a:t>
            </a:r>
            <a:r>
              <a:rPr sz="3200" b="1" spc="1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b="1" spc="1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การจัดส่งข้อเสนอโครงการ </a:t>
            </a:r>
            <a:r>
              <a:rPr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U</a:t>
            </a:r>
            <a:r>
              <a:rPr sz="3200" b="1" spc="5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r>
              <a:rPr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T</a:t>
            </a:r>
            <a:r>
              <a:rPr lang="th-TH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ระยะ 2</a:t>
            </a:r>
            <a:endParaRPr sz="3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2" name="object 78">
            <a:extLst>
              <a:ext uri="{FF2B5EF4-FFF2-40B4-BE49-F238E27FC236}">
                <a16:creationId xmlns:a16="http://schemas.microsoft.com/office/drawing/2014/main" id="{7EE4B756-0313-4AE1-A2B8-0B9CF6790DAD}"/>
              </a:ext>
            </a:extLst>
          </p:cNvPr>
          <p:cNvSpPr/>
          <p:nvPr/>
        </p:nvSpPr>
        <p:spPr>
          <a:xfrm>
            <a:off x="7878086" y="2712403"/>
            <a:ext cx="1048512" cy="1024127"/>
          </a:xfrm>
          <a:custGeom>
            <a:avLst/>
            <a:gdLst/>
            <a:ahLst/>
            <a:cxnLst/>
            <a:rect l="l" t="t" r="r" b="b"/>
            <a:pathLst>
              <a:path w="1048512" h="1024127">
                <a:moveTo>
                  <a:pt x="524256" y="0"/>
                </a:moveTo>
                <a:lnTo>
                  <a:pt x="481255" y="1697"/>
                </a:lnTo>
                <a:lnTo>
                  <a:pt x="439213" y="6701"/>
                </a:lnTo>
                <a:lnTo>
                  <a:pt x="398264" y="14880"/>
                </a:lnTo>
                <a:lnTo>
                  <a:pt x="358542" y="26103"/>
                </a:lnTo>
                <a:lnTo>
                  <a:pt x="320182" y="40237"/>
                </a:lnTo>
                <a:lnTo>
                  <a:pt x="283320" y="57151"/>
                </a:lnTo>
                <a:lnTo>
                  <a:pt x="248090" y="76713"/>
                </a:lnTo>
                <a:lnTo>
                  <a:pt x="214627" y="98791"/>
                </a:lnTo>
                <a:lnTo>
                  <a:pt x="183067" y="123254"/>
                </a:lnTo>
                <a:lnTo>
                  <a:pt x="153543" y="149971"/>
                </a:lnTo>
                <a:lnTo>
                  <a:pt x="126190" y="178808"/>
                </a:lnTo>
                <a:lnTo>
                  <a:pt x="101144" y="209635"/>
                </a:lnTo>
                <a:lnTo>
                  <a:pt x="78540" y="242319"/>
                </a:lnTo>
                <a:lnTo>
                  <a:pt x="58512" y="276730"/>
                </a:lnTo>
                <a:lnTo>
                  <a:pt x="41195" y="312735"/>
                </a:lnTo>
                <a:lnTo>
                  <a:pt x="26724" y="350203"/>
                </a:lnTo>
                <a:lnTo>
                  <a:pt x="15235" y="389001"/>
                </a:lnTo>
                <a:lnTo>
                  <a:pt x="6861" y="428998"/>
                </a:lnTo>
                <a:lnTo>
                  <a:pt x="1737" y="470063"/>
                </a:lnTo>
                <a:lnTo>
                  <a:pt x="0" y="512063"/>
                </a:lnTo>
                <a:lnTo>
                  <a:pt x="1737" y="554064"/>
                </a:lnTo>
                <a:lnTo>
                  <a:pt x="6861" y="595129"/>
                </a:lnTo>
                <a:lnTo>
                  <a:pt x="15235" y="635126"/>
                </a:lnTo>
                <a:lnTo>
                  <a:pt x="26724" y="673924"/>
                </a:lnTo>
                <a:lnTo>
                  <a:pt x="41195" y="711392"/>
                </a:lnTo>
                <a:lnTo>
                  <a:pt x="58512" y="747397"/>
                </a:lnTo>
                <a:lnTo>
                  <a:pt x="78540" y="781808"/>
                </a:lnTo>
                <a:lnTo>
                  <a:pt x="101144" y="814492"/>
                </a:lnTo>
                <a:lnTo>
                  <a:pt x="126190" y="845319"/>
                </a:lnTo>
                <a:lnTo>
                  <a:pt x="153542" y="874156"/>
                </a:lnTo>
                <a:lnTo>
                  <a:pt x="183067" y="900873"/>
                </a:lnTo>
                <a:lnTo>
                  <a:pt x="214627" y="925336"/>
                </a:lnTo>
                <a:lnTo>
                  <a:pt x="248090" y="947414"/>
                </a:lnTo>
                <a:lnTo>
                  <a:pt x="283320" y="966976"/>
                </a:lnTo>
                <a:lnTo>
                  <a:pt x="320182" y="983890"/>
                </a:lnTo>
                <a:lnTo>
                  <a:pt x="358542" y="998024"/>
                </a:lnTo>
                <a:lnTo>
                  <a:pt x="398264" y="1009247"/>
                </a:lnTo>
                <a:lnTo>
                  <a:pt x="439213" y="1017426"/>
                </a:lnTo>
                <a:lnTo>
                  <a:pt x="481255" y="1022430"/>
                </a:lnTo>
                <a:lnTo>
                  <a:pt x="524256" y="1024127"/>
                </a:lnTo>
                <a:lnTo>
                  <a:pt x="567256" y="1022430"/>
                </a:lnTo>
                <a:lnTo>
                  <a:pt x="609298" y="1017426"/>
                </a:lnTo>
                <a:lnTo>
                  <a:pt x="650247" y="1009247"/>
                </a:lnTo>
                <a:lnTo>
                  <a:pt x="689969" y="998024"/>
                </a:lnTo>
                <a:lnTo>
                  <a:pt x="728329" y="983890"/>
                </a:lnTo>
                <a:lnTo>
                  <a:pt x="765191" y="966976"/>
                </a:lnTo>
                <a:lnTo>
                  <a:pt x="800421" y="947414"/>
                </a:lnTo>
                <a:lnTo>
                  <a:pt x="833884" y="925336"/>
                </a:lnTo>
                <a:lnTo>
                  <a:pt x="865444" y="900873"/>
                </a:lnTo>
                <a:lnTo>
                  <a:pt x="894969" y="874156"/>
                </a:lnTo>
                <a:lnTo>
                  <a:pt x="922321" y="845319"/>
                </a:lnTo>
                <a:lnTo>
                  <a:pt x="947367" y="814492"/>
                </a:lnTo>
                <a:lnTo>
                  <a:pt x="969971" y="781808"/>
                </a:lnTo>
                <a:lnTo>
                  <a:pt x="989999" y="747397"/>
                </a:lnTo>
                <a:lnTo>
                  <a:pt x="1007316" y="711392"/>
                </a:lnTo>
                <a:lnTo>
                  <a:pt x="1021787" y="673924"/>
                </a:lnTo>
                <a:lnTo>
                  <a:pt x="1033276" y="635126"/>
                </a:lnTo>
                <a:lnTo>
                  <a:pt x="1041650" y="595129"/>
                </a:lnTo>
                <a:lnTo>
                  <a:pt x="1046774" y="554064"/>
                </a:lnTo>
                <a:lnTo>
                  <a:pt x="1048512" y="512063"/>
                </a:lnTo>
                <a:lnTo>
                  <a:pt x="1046774" y="470063"/>
                </a:lnTo>
                <a:lnTo>
                  <a:pt x="1041650" y="428998"/>
                </a:lnTo>
                <a:lnTo>
                  <a:pt x="1033276" y="389001"/>
                </a:lnTo>
                <a:lnTo>
                  <a:pt x="1021787" y="350203"/>
                </a:lnTo>
                <a:lnTo>
                  <a:pt x="1007316" y="312735"/>
                </a:lnTo>
                <a:lnTo>
                  <a:pt x="989999" y="276730"/>
                </a:lnTo>
                <a:lnTo>
                  <a:pt x="969971" y="242319"/>
                </a:lnTo>
                <a:lnTo>
                  <a:pt x="947367" y="209635"/>
                </a:lnTo>
                <a:lnTo>
                  <a:pt x="922321" y="178808"/>
                </a:lnTo>
                <a:lnTo>
                  <a:pt x="894968" y="149971"/>
                </a:lnTo>
                <a:lnTo>
                  <a:pt x="865444" y="123254"/>
                </a:lnTo>
                <a:lnTo>
                  <a:pt x="833884" y="98791"/>
                </a:lnTo>
                <a:lnTo>
                  <a:pt x="800421" y="76713"/>
                </a:lnTo>
                <a:lnTo>
                  <a:pt x="765191" y="57151"/>
                </a:lnTo>
                <a:lnTo>
                  <a:pt x="728329" y="40237"/>
                </a:lnTo>
                <a:lnTo>
                  <a:pt x="689969" y="26103"/>
                </a:lnTo>
                <a:lnTo>
                  <a:pt x="650247" y="14880"/>
                </a:lnTo>
                <a:lnTo>
                  <a:pt x="609298" y="6701"/>
                </a:lnTo>
                <a:lnTo>
                  <a:pt x="567256" y="1697"/>
                </a:lnTo>
                <a:lnTo>
                  <a:pt x="524256" y="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>
            <a:noAutofit/>
          </a:bodyPr>
          <a:lstStyle/>
          <a:p>
            <a:endParaRPr sz="2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3" name="object 79">
            <a:extLst>
              <a:ext uri="{FF2B5EF4-FFF2-40B4-BE49-F238E27FC236}">
                <a16:creationId xmlns:a16="http://schemas.microsoft.com/office/drawing/2014/main" id="{8985D7A3-9997-4F3D-BD68-CCB84FBFF506}"/>
              </a:ext>
            </a:extLst>
          </p:cNvPr>
          <p:cNvSpPr/>
          <p:nvPr/>
        </p:nvSpPr>
        <p:spPr>
          <a:xfrm>
            <a:off x="7864377" y="2730691"/>
            <a:ext cx="1048512" cy="1024127"/>
          </a:xfrm>
          <a:custGeom>
            <a:avLst/>
            <a:gdLst/>
            <a:ahLst/>
            <a:cxnLst/>
            <a:rect l="l" t="t" r="r" b="b"/>
            <a:pathLst>
              <a:path w="1048512" h="1024127">
                <a:moveTo>
                  <a:pt x="0" y="512063"/>
                </a:moveTo>
                <a:lnTo>
                  <a:pt x="1737" y="470063"/>
                </a:lnTo>
                <a:lnTo>
                  <a:pt x="6861" y="428998"/>
                </a:lnTo>
                <a:lnTo>
                  <a:pt x="15235" y="389001"/>
                </a:lnTo>
                <a:lnTo>
                  <a:pt x="26724" y="350203"/>
                </a:lnTo>
                <a:lnTo>
                  <a:pt x="41195" y="312735"/>
                </a:lnTo>
                <a:lnTo>
                  <a:pt x="58512" y="276730"/>
                </a:lnTo>
                <a:lnTo>
                  <a:pt x="78540" y="242319"/>
                </a:lnTo>
                <a:lnTo>
                  <a:pt x="101144" y="209635"/>
                </a:lnTo>
                <a:lnTo>
                  <a:pt x="126190" y="178808"/>
                </a:lnTo>
                <a:lnTo>
                  <a:pt x="153543" y="149971"/>
                </a:lnTo>
                <a:lnTo>
                  <a:pt x="183067" y="123254"/>
                </a:lnTo>
                <a:lnTo>
                  <a:pt x="214627" y="98791"/>
                </a:lnTo>
                <a:lnTo>
                  <a:pt x="248090" y="76713"/>
                </a:lnTo>
                <a:lnTo>
                  <a:pt x="283320" y="57151"/>
                </a:lnTo>
                <a:lnTo>
                  <a:pt x="320182" y="40237"/>
                </a:lnTo>
                <a:lnTo>
                  <a:pt x="358542" y="26103"/>
                </a:lnTo>
                <a:lnTo>
                  <a:pt x="398264" y="14880"/>
                </a:lnTo>
                <a:lnTo>
                  <a:pt x="439213" y="6701"/>
                </a:lnTo>
                <a:lnTo>
                  <a:pt x="481255" y="1697"/>
                </a:lnTo>
                <a:lnTo>
                  <a:pt x="524256" y="0"/>
                </a:lnTo>
                <a:lnTo>
                  <a:pt x="567256" y="1697"/>
                </a:lnTo>
                <a:lnTo>
                  <a:pt x="609298" y="6701"/>
                </a:lnTo>
                <a:lnTo>
                  <a:pt x="650247" y="14880"/>
                </a:lnTo>
                <a:lnTo>
                  <a:pt x="689969" y="26103"/>
                </a:lnTo>
                <a:lnTo>
                  <a:pt x="728329" y="40237"/>
                </a:lnTo>
                <a:lnTo>
                  <a:pt x="765191" y="57151"/>
                </a:lnTo>
                <a:lnTo>
                  <a:pt x="800421" y="76713"/>
                </a:lnTo>
                <a:lnTo>
                  <a:pt x="833884" y="98791"/>
                </a:lnTo>
                <a:lnTo>
                  <a:pt x="865444" y="123254"/>
                </a:lnTo>
                <a:lnTo>
                  <a:pt x="894968" y="149971"/>
                </a:lnTo>
                <a:lnTo>
                  <a:pt x="922321" y="178808"/>
                </a:lnTo>
                <a:lnTo>
                  <a:pt x="947367" y="209635"/>
                </a:lnTo>
                <a:lnTo>
                  <a:pt x="969971" y="242319"/>
                </a:lnTo>
                <a:lnTo>
                  <a:pt x="989999" y="276730"/>
                </a:lnTo>
                <a:lnTo>
                  <a:pt x="1007316" y="312735"/>
                </a:lnTo>
                <a:lnTo>
                  <a:pt x="1021787" y="350203"/>
                </a:lnTo>
                <a:lnTo>
                  <a:pt x="1033276" y="389001"/>
                </a:lnTo>
                <a:lnTo>
                  <a:pt x="1041650" y="428998"/>
                </a:lnTo>
                <a:lnTo>
                  <a:pt x="1046774" y="470063"/>
                </a:lnTo>
                <a:lnTo>
                  <a:pt x="1048512" y="512063"/>
                </a:lnTo>
                <a:lnTo>
                  <a:pt x="1046774" y="554064"/>
                </a:lnTo>
                <a:lnTo>
                  <a:pt x="1041650" y="595129"/>
                </a:lnTo>
                <a:lnTo>
                  <a:pt x="1033276" y="635126"/>
                </a:lnTo>
                <a:lnTo>
                  <a:pt x="1021787" y="673924"/>
                </a:lnTo>
                <a:lnTo>
                  <a:pt x="1007316" y="711392"/>
                </a:lnTo>
                <a:lnTo>
                  <a:pt x="989999" y="747397"/>
                </a:lnTo>
                <a:lnTo>
                  <a:pt x="969971" y="781808"/>
                </a:lnTo>
                <a:lnTo>
                  <a:pt x="947367" y="814492"/>
                </a:lnTo>
                <a:lnTo>
                  <a:pt x="922321" y="845319"/>
                </a:lnTo>
                <a:lnTo>
                  <a:pt x="894969" y="874156"/>
                </a:lnTo>
                <a:lnTo>
                  <a:pt x="865444" y="900873"/>
                </a:lnTo>
                <a:lnTo>
                  <a:pt x="833884" y="925336"/>
                </a:lnTo>
                <a:lnTo>
                  <a:pt x="800421" y="947414"/>
                </a:lnTo>
                <a:lnTo>
                  <a:pt x="765191" y="966976"/>
                </a:lnTo>
                <a:lnTo>
                  <a:pt x="728329" y="983890"/>
                </a:lnTo>
                <a:lnTo>
                  <a:pt x="689969" y="998024"/>
                </a:lnTo>
                <a:lnTo>
                  <a:pt x="650247" y="1009247"/>
                </a:lnTo>
                <a:lnTo>
                  <a:pt x="609298" y="1017426"/>
                </a:lnTo>
                <a:lnTo>
                  <a:pt x="567256" y="1022430"/>
                </a:lnTo>
                <a:lnTo>
                  <a:pt x="524256" y="1024127"/>
                </a:lnTo>
                <a:lnTo>
                  <a:pt x="481255" y="1022430"/>
                </a:lnTo>
                <a:lnTo>
                  <a:pt x="439213" y="1017426"/>
                </a:lnTo>
                <a:lnTo>
                  <a:pt x="398264" y="1009247"/>
                </a:lnTo>
                <a:lnTo>
                  <a:pt x="358542" y="998024"/>
                </a:lnTo>
                <a:lnTo>
                  <a:pt x="320182" y="983890"/>
                </a:lnTo>
                <a:lnTo>
                  <a:pt x="283320" y="966976"/>
                </a:lnTo>
                <a:lnTo>
                  <a:pt x="248090" y="947414"/>
                </a:lnTo>
                <a:lnTo>
                  <a:pt x="214627" y="925336"/>
                </a:lnTo>
                <a:lnTo>
                  <a:pt x="183067" y="900873"/>
                </a:lnTo>
                <a:lnTo>
                  <a:pt x="153542" y="874156"/>
                </a:lnTo>
                <a:lnTo>
                  <a:pt x="126190" y="845319"/>
                </a:lnTo>
                <a:lnTo>
                  <a:pt x="101144" y="814492"/>
                </a:lnTo>
                <a:lnTo>
                  <a:pt x="78540" y="781808"/>
                </a:lnTo>
                <a:lnTo>
                  <a:pt x="58512" y="747397"/>
                </a:lnTo>
                <a:lnTo>
                  <a:pt x="41195" y="711392"/>
                </a:lnTo>
                <a:lnTo>
                  <a:pt x="26724" y="673924"/>
                </a:lnTo>
                <a:lnTo>
                  <a:pt x="15235" y="635126"/>
                </a:lnTo>
                <a:lnTo>
                  <a:pt x="6861" y="595129"/>
                </a:lnTo>
                <a:lnTo>
                  <a:pt x="1737" y="554064"/>
                </a:lnTo>
                <a:lnTo>
                  <a:pt x="0" y="512063"/>
                </a:lnTo>
                <a:close/>
              </a:path>
            </a:pathLst>
          </a:custGeom>
          <a:ln w="12700">
            <a:solidFill>
              <a:srgbClr val="2E528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4" name="object 80">
            <a:extLst>
              <a:ext uri="{FF2B5EF4-FFF2-40B4-BE49-F238E27FC236}">
                <a16:creationId xmlns:a16="http://schemas.microsoft.com/office/drawing/2014/main" id="{F5C95D61-76C9-4DDA-AD98-9E47151E4FB0}"/>
              </a:ext>
            </a:extLst>
          </p:cNvPr>
          <p:cNvSpPr txBox="1"/>
          <p:nvPr/>
        </p:nvSpPr>
        <p:spPr>
          <a:xfrm>
            <a:off x="8151271" y="2967800"/>
            <a:ext cx="476884" cy="5549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/>
            <a:endParaRPr dirty="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85" name="object 81">
            <a:extLst>
              <a:ext uri="{FF2B5EF4-FFF2-40B4-BE49-F238E27FC236}">
                <a16:creationId xmlns:a16="http://schemas.microsoft.com/office/drawing/2014/main" id="{F8AAB6D1-8D85-48B0-9451-BC63BEF58131}"/>
              </a:ext>
            </a:extLst>
          </p:cNvPr>
          <p:cNvSpPr/>
          <p:nvPr/>
        </p:nvSpPr>
        <p:spPr>
          <a:xfrm>
            <a:off x="3189732" y="2755392"/>
            <a:ext cx="1048512" cy="1022604"/>
          </a:xfrm>
          <a:custGeom>
            <a:avLst/>
            <a:gdLst/>
            <a:ahLst/>
            <a:cxnLst/>
            <a:rect l="l" t="t" r="r" b="b"/>
            <a:pathLst>
              <a:path w="1048512" h="1022603">
                <a:moveTo>
                  <a:pt x="524256" y="0"/>
                </a:moveTo>
                <a:lnTo>
                  <a:pt x="481255" y="1694"/>
                </a:lnTo>
                <a:lnTo>
                  <a:pt x="439213" y="6690"/>
                </a:lnTo>
                <a:lnTo>
                  <a:pt x="398264" y="14856"/>
                </a:lnTo>
                <a:lnTo>
                  <a:pt x="358542" y="26060"/>
                </a:lnTo>
                <a:lnTo>
                  <a:pt x="320182" y="40171"/>
                </a:lnTo>
                <a:lnTo>
                  <a:pt x="283320" y="57058"/>
                </a:lnTo>
                <a:lnTo>
                  <a:pt x="248090" y="76589"/>
                </a:lnTo>
                <a:lnTo>
                  <a:pt x="214627" y="98633"/>
                </a:lnTo>
                <a:lnTo>
                  <a:pt x="183067" y="123058"/>
                </a:lnTo>
                <a:lnTo>
                  <a:pt x="153543" y="149733"/>
                </a:lnTo>
                <a:lnTo>
                  <a:pt x="126190" y="178526"/>
                </a:lnTo>
                <a:lnTo>
                  <a:pt x="101144" y="209306"/>
                </a:lnTo>
                <a:lnTo>
                  <a:pt x="78540" y="241941"/>
                </a:lnTo>
                <a:lnTo>
                  <a:pt x="58512" y="276301"/>
                </a:lnTo>
                <a:lnTo>
                  <a:pt x="41195" y="312253"/>
                </a:lnTo>
                <a:lnTo>
                  <a:pt x="26724" y="349666"/>
                </a:lnTo>
                <a:lnTo>
                  <a:pt x="15235" y="388409"/>
                </a:lnTo>
                <a:lnTo>
                  <a:pt x="6861" y="428350"/>
                </a:lnTo>
                <a:lnTo>
                  <a:pt x="1737" y="469358"/>
                </a:lnTo>
                <a:lnTo>
                  <a:pt x="0" y="511302"/>
                </a:lnTo>
                <a:lnTo>
                  <a:pt x="1737" y="553228"/>
                </a:lnTo>
                <a:lnTo>
                  <a:pt x="6861" y="594222"/>
                </a:lnTo>
                <a:lnTo>
                  <a:pt x="15235" y="634153"/>
                </a:lnTo>
                <a:lnTo>
                  <a:pt x="26724" y="672888"/>
                </a:lnTo>
                <a:lnTo>
                  <a:pt x="41195" y="710297"/>
                </a:lnTo>
                <a:lnTo>
                  <a:pt x="58512" y="746246"/>
                </a:lnTo>
                <a:lnTo>
                  <a:pt x="78540" y="780605"/>
                </a:lnTo>
                <a:lnTo>
                  <a:pt x="101144" y="813242"/>
                </a:lnTo>
                <a:lnTo>
                  <a:pt x="126190" y="844026"/>
                </a:lnTo>
                <a:lnTo>
                  <a:pt x="153543" y="872823"/>
                </a:lnTo>
                <a:lnTo>
                  <a:pt x="183067" y="899503"/>
                </a:lnTo>
                <a:lnTo>
                  <a:pt x="214627" y="923934"/>
                </a:lnTo>
                <a:lnTo>
                  <a:pt x="248090" y="945984"/>
                </a:lnTo>
                <a:lnTo>
                  <a:pt x="283320" y="965521"/>
                </a:lnTo>
                <a:lnTo>
                  <a:pt x="320182" y="982414"/>
                </a:lnTo>
                <a:lnTo>
                  <a:pt x="358542" y="996531"/>
                </a:lnTo>
                <a:lnTo>
                  <a:pt x="398264" y="1007740"/>
                </a:lnTo>
                <a:lnTo>
                  <a:pt x="439213" y="1015910"/>
                </a:lnTo>
                <a:lnTo>
                  <a:pt x="481255" y="1020908"/>
                </a:lnTo>
                <a:lnTo>
                  <a:pt x="524256" y="1022604"/>
                </a:lnTo>
                <a:lnTo>
                  <a:pt x="567256" y="1020908"/>
                </a:lnTo>
                <a:lnTo>
                  <a:pt x="609298" y="1015910"/>
                </a:lnTo>
                <a:lnTo>
                  <a:pt x="650247" y="1007740"/>
                </a:lnTo>
                <a:lnTo>
                  <a:pt x="689969" y="996531"/>
                </a:lnTo>
                <a:lnTo>
                  <a:pt x="728329" y="982414"/>
                </a:lnTo>
                <a:lnTo>
                  <a:pt x="765191" y="965521"/>
                </a:lnTo>
                <a:lnTo>
                  <a:pt x="800421" y="945984"/>
                </a:lnTo>
                <a:lnTo>
                  <a:pt x="833884" y="923934"/>
                </a:lnTo>
                <a:lnTo>
                  <a:pt x="865444" y="899503"/>
                </a:lnTo>
                <a:lnTo>
                  <a:pt x="894969" y="872823"/>
                </a:lnTo>
                <a:lnTo>
                  <a:pt x="922321" y="844026"/>
                </a:lnTo>
                <a:lnTo>
                  <a:pt x="947367" y="813242"/>
                </a:lnTo>
                <a:lnTo>
                  <a:pt x="969971" y="780605"/>
                </a:lnTo>
                <a:lnTo>
                  <a:pt x="989999" y="746246"/>
                </a:lnTo>
                <a:lnTo>
                  <a:pt x="1007316" y="710297"/>
                </a:lnTo>
                <a:lnTo>
                  <a:pt x="1021787" y="672888"/>
                </a:lnTo>
                <a:lnTo>
                  <a:pt x="1033276" y="634153"/>
                </a:lnTo>
                <a:lnTo>
                  <a:pt x="1041650" y="594222"/>
                </a:lnTo>
                <a:lnTo>
                  <a:pt x="1046774" y="553228"/>
                </a:lnTo>
                <a:lnTo>
                  <a:pt x="1048512" y="511302"/>
                </a:lnTo>
                <a:lnTo>
                  <a:pt x="1046774" y="469358"/>
                </a:lnTo>
                <a:lnTo>
                  <a:pt x="1041650" y="428350"/>
                </a:lnTo>
                <a:lnTo>
                  <a:pt x="1033276" y="388409"/>
                </a:lnTo>
                <a:lnTo>
                  <a:pt x="1021787" y="349666"/>
                </a:lnTo>
                <a:lnTo>
                  <a:pt x="1007316" y="312253"/>
                </a:lnTo>
                <a:lnTo>
                  <a:pt x="989999" y="276301"/>
                </a:lnTo>
                <a:lnTo>
                  <a:pt x="969971" y="241941"/>
                </a:lnTo>
                <a:lnTo>
                  <a:pt x="947367" y="209306"/>
                </a:lnTo>
                <a:lnTo>
                  <a:pt x="922321" y="178526"/>
                </a:lnTo>
                <a:lnTo>
                  <a:pt x="894969" y="149733"/>
                </a:lnTo>
                <a:lnTo>
                  <a:pt x="865444" y="123058"/>
                </a:lnTo>
                <a:lnTo>
                  <a:pt x="833884" y="98633"/>
                </a:lnTo>
                <a:lnTo>
                  <a:pt x="800421" y="76589"/>
                </a:lnTo>
                <a:lnTo>
                  <a:pt x="765191" y="57058"/>
                </a:lnTo>
                <a:lnTo>
                  <a:pt x="728329" y="40171"/>
                </a:lnTo>
                <a:lnTo>
                  <a:pt x="689969" y="26060"/>
                </a:lnTo>
                <a:lnTo>
                  <a:pt x="650247" y="14856"/>
                </a:lnTo>
                <a:lnTo>
                  <a:pt x="609298" y="6690"/>
                </a:lnTo>
                <a:lnTo>
                  <a:pt x="567256" y="1694"/>
                </a:lnTo>
                <a:lnTo>
                  <a:pt x="524256" y="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>
            <a:noAutofit/>
          </a:bodyPr>
          <a:lstStyle/>
          <a:p>
            <a:endParaRPr sz="2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6" name="object 82">
            <a:extLst>
              <a:ext uri="{FF2B5EF4-FFF2-40B4-BE49-F238E27FC236}">
                <a16:creationId xmlns:a16="http://schemas.microsoft.com/office/drawing/2014/main" id="{370487DF-9987-48D6-AC6A-19FE21110B51}"/>
              </a:ext>
            </a:extLst>
          </p:cNvPr>
          <p:cNvSpPr/>
          <p:nvPr/>
        </p:nvSpPr>
        <p:spPr>
          <a:xfrm>
            <a:off x="3189732" y="2755392"/>
            <a:ext cx="1048512" cy="1022604"/>
          </a:xfrm>
          <a:custGeom>
            <a:avLst/>
            <a:gdLst/>
            <a:ahLst/>
            <a:cxnLst/>
            <a:rect l="l" t="t" r="r" b="b"/>
            <a:pathLst>
              <a:path w="1048512" h="1022603">
                <a:moveTo>
                  <a:pt x="0" y="511302"/>
                </a:moveTo>
                <a:lnTo>
                  <a:pt x="1737" y="469358"/>
                </a:lnTo>
                <a:lnTo>
                  <a:pt x="6861" y="428350"/>
                </a:lnTo>
                <a:lnTo>
                  <a:pt x="15235" y="388409"/>
                </a:lnTo>
                <a:lnTo>
                  <a:pt x="26724" y="349666"/>
                </a:lnTo>
                <a:lnTo>
                  <a:pt x="41195" y="312253"/>
                </a:lnTo>
                <a:lnTo>
                  <a:pt x="58512" y="276301"/>
                </a:lnTo>
                <a:lnTo>
                  <a:pt x="78540" y="241941"/>
                </a:lnTo>
                <a:lnTo>
                  <a:pt x="101144" y="209306"/>
                </a:lnTo>
                <a:lnTo>
                  <a:pt x="126190" y="178526"/>
                </a:lnTo>
                <a:lnTo>
                  <a:pt x="153543" y="149733"/>
                </a:lnTo>
                <a:lnTo>
                  <a:pt x="183067" y="123058"/>
                </a:lnTo>
                <a:lnTo>
                  <a:pt x="214627" y="98633"/>
                </a:lnTo>
                <a:lnTo>
                  <a:pt x="248090" y="76589"/>
                </a:lnTo>
                <a:lnTo>
                  <a:pt x="283320" y="57058"/>
                </a:lnTo>
                <a:lnTo>
                  <a:pt x="320182" y="40171"/>
                </a:lnTo>
                <a:lnTo>
                  <a:pt x="358542" y="26060"/>
                </a:lnTo>
                <a:lnTo>
                  <a:pt x="398264" y="14856"/>
                </a:lnTo>
                <a:lnTo>
                  <a:pt x="439213" y="6690"/>
                </a:lnTo>
                <a:lnTo>
                  <a:pt x="481255" y="1694"/>
                </a:lnTo>
                <a:lnTo>
                  <a:pt x="524256" y="0"/>
                </a:lnTo>
                <a:lnTo>
                  <a:pt x="567256" y="1694"/>
                </a:lnTo>
                <a:lnTo>
                  <a:pt x="609298" y="6690"/>
                </a:lnTo>
                <a:lnTo>
                  <a:pt x="650247" y="14856"/>
                </a:lnTo>
                <a:lnTo>
                  <a:pt x="689969" y="26060"/>
                </a:lnTo>
                <a:lnTo>
                  <a:pt x="728329" y="40171"/>
                </a:lnTo>
                <a:lnTo>
                  <a:pt x="765191" y="57058"/>
                </a:lnTo>
                <a:lnTo>
                  <a:pt x="800421" y="76589"/>
                </a:lnTo>
                <a:lnTo>
                  <a:pt x="833884" y="98633"/>
                </a:lnTo>
                <a:lnTo>
                  <a:pt x="865444" y="123058"/>
                </a:lnTo>
                <a:lnTo>
                  <a:pt x="894969" y="149733"/>
                </a:lnTo>
                <a:lnTo>
                  <a:pt x="922321" y="178526"/>
                </a:lnTo>
                <a:lnTo>
                  <a:pt x="947367" y="209306"/>
                </a:lnTo>
                <a:lnTo>
                  <a:pt x="969971" y="241941"/>
                </a:lnTo>
                <a:lnTo>
                  <a:pt x="989999" y="276301"/>
                </a:lnTo>
                <a:lnTo>
                  <a:pt x="1007316" y="312253"/>
                </a:lnTo>
                <a:lnTo>
                  <a:pt x="1021787" y="349666"/>
                </a:lnTo>
                <a:lnTo>
                  <a:pt x="1033276" y="388409"/>
                </a:lnTo>
                <a:lnTo>
                  <a:pt x="1041650" y="428350"/>
                </a:lnTo>
                <a:lnTo>
                  <a:pt x="1046774" y="469358"/>
                </a:lnTo>
                <a:lnTo>
                  <a:pt x="1048512" y="511302"/>
                </a:lnTo>
                <a:lnTo>
                  <a:pt x="1046774" y="553228"/>
                </a:lnTo>
                <a:lnTo>
                  <a:pt x="1041650" y="594222"/>
                </a:lnTo>
                <a:lnTo>
                  <a:pt x="1033276" y="634153"/>
                </a:lnTo>
                <a:lnTo>
                  <a:pt x="1021787" y="672888"/>
                </a:lnTo>
                <a:lnTo>
                  <a:pt x="1007316" y="710297"/>
                </a:lnTo>
                <a:lnTo>
                  <a:pt x="989999" y="746246"/>
                </a:lnTo>
                <a:lnTo>
                  <a:pt x="969971" y="780605"/>
                </a:lnTo>
                <a:lnTo>
                  <a:pt x="947367" y="813242"/>
                </a:lnTo>
                <a:lnTo>
                  <a:pt x="922321" y="844026"/>
                </a:lnTo>
                <a:lnTo>
                  <a:pt x="894969" y="872823"/>
                </a:lnTo>
                <a:lnTo>
                  <a:pt x="865444" y="899503"/>
                </a:lnTo>
                <a:lnTo>
                  <a:pt x="833884" y="923934"/>
                </a:lnTo>
                <a:lnTo>
                  <a:pt x="800421" y="945984"/>
                </a:lnTo>
                <a:lnTo>
                  <a:pt x="765191" y="965521"/>
                </a:lnTo>
                <a:lnTo>
                  <a:pt x="728329" y="982414"/>
                </a:lnTo>
                <a:lnTo>
                  <a:pt x="689969" y="996531"/>
                </a:lnTo>
                <a:lnTo>
                  <a:pt x="650247" y="1007740"/>
                </a:lnTo>
                <a:lnTo>
                  <a:pt x="609298" y="1015910"/>
                </a:lnTo>
                <a:lnTo>
                  <a:pt x="567256" y="1020908"/>
                </a:lnTo>
                <a:lnTo>
                  <a:pt x="524256" y="1022604"/>
                </a:lnTo>
                <a:lnTo>
                  <a:pt x="481255" y="1020908"/>
                </a:lnTo>
                <a:lnTo>
                  <a:pt x="439213" y="1015910"/>
                </a:lnTo>
                <a:lnTo>
                  <a:pt x="398264" y="1007740"/>
                </a:lnTo>
                <a:lnTo>
                  <a:pt x="358542" y="996531"/>
                </a:lnTo>
                <a:lnTo>
                  <a:pt x="320182" y="982414"/>
                </a:lnTo>
                <a:lnTo>
                  <a:pt x="283320" y="965521"/>
                </a:lnTo>
                <a:lnTo>
                  <a:pt x="248090" y="945984"/>
                </a:lnTo>
                <a:lnTo>
                  <a:pt x="214627" y="923934"/>
                </a:lnTo>
                <a:lnTo>
                  <a:pt x="183067" y="899503"/>
                </a:lnTo>
                <a:lnTo>
                  <a:pt x="153543" y="872823"/>
                </a:lnTo>
                <a:lnTo>
                  <a:pt x="126190" y="844026"/>
                </a:lnTo>
                <a:lnTo>
                  <a:pt x="101144" y="813242"/>
                </a:lnTo>
                <a:lnTo>
                  <a:pt x="78540" y="780605"/>
                </a:lnTo>
                <a:lnTo>
                  <a:pt x="58512" y="746246"/>
                </a:lnTo>
                <a:lnTo>
                  <a:pt x="41195" y="710297"/>
                </a:lnTo>
                <a:lnTo>
                  <a:pt x="26724" y="672888"/>
                </a:lnTo>
                <a:lnTo>
                  <a:pt x="15235" y="634153"/>
                </a:lnTo>
                <a:lnTo>
                  <a:pt x="6861" y="594222"/>
                </a:lnTo>
                <a:lnTo>
                  <a:pt x="1737" y="553228"/>
                </a:lnTo>
                <a:lnTo>
                  <a:pt x="0" y="511302"/>
                </a:lnTo>
                <a:close/>
              </a:path>
            </a:pathLst>
          </a:custGeom>
          <a:ln w="12700">
            <a:solidFill>
              <a:srgbClr val="2E528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7" name="object 83">
            <a:extLst>
              <a:ext uri="{FF2B5EF4-FFF2-40B4-BE49-F238E27FC236}">
                <a16:creationId xmlns:a16="http://schemas.microsoft.com/office/drawing/2014/main" id="{E7635629-BB24-4DB2-B86C-EC7EF0493E3B}"/>
              </a:ext>
            </a:extLst>
          </p:cNvPr>
          <p:cNvSpPr txBox="1"/>
          <p:nvPr/>
        </p:nvSpPr>
        <p:spPr>
          <a:xfrm>
            <a:off x="3216020" y="3020948"/>
            <a:ext cx="1009650" cy="4946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/>
            <a:r>
              <a:rPr lang="th-TH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 พ.ย. 64</a:t>
            </a:r>
            <a:endParaRPr sz="1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2" name="object 98">
            <a:extLst>
              <a:ext uri="{FF2B5EF4-FFF2-40B4-BE49-F238E27FC236}">
                <a16:creationId xmlns:a16="http://schemas.microsoft.com/office/drawing/2014/main" id="{9007897F-F646-4D20-9B01-1E1082B1D302}"/>
              </a:ext>
            </a:extLst>
          </p:cNvPr>
          <p:cNvSpPr/>
          <p:nvPr/>
        </p:nvSpPr>
        <p:spPr>
          <a:xfrm>
            <a:off x="9246107" y="1191438"/>
            <a:ext cx="493776" cy="480317"/>
          </a:xfrm>
          <a:custGeom>
            <a:avLst/>
            <a:gdLst/>
            <a:ahLst/>
            <a:cxnLst/>
            <a:rect l="l" t="t" r="r" b="b"/>
            <a:pathLst>
              <a:path w="289560" h="256032">
                <a:moveTo>
                  <a:pt x="0" y="97789"/>
                </a:moveTo>
                <a:lnTo>
                  <a:pt x="110617" y="97789"/>
                </a:lnTo>
                <a:lnTo>
                  <a:pt x="144779" y="0"/>
                </a:lnTo>
                <a:lnTo>
                  <a:pt x="178943" y="97789"/>
                </a:lnTo>
                <a:lnTo>
                  <a:pt x="289560" y="97789"/>
                </a:lnTo>
                <a:lnTo>
                  <a:pt x="200025" y="158241"/>
                </a:lnTo>
                <a:lnTo>
                  <a:pt x="234315" y="256032"/>
                </a:lnTo>
                <a:lnTo>
                  <a:pt x="144779" y="195579"/>
                </a:lnTo>
                <a:lnTo>
                  <a:pt x="55245" y="256032"/>
                </a:lnTo>
                <a:lnTo>
                  <a:pt x="89535" y="158241"/>
                </a:lnTo>
                <a:lnTo>
                  <a:pt x="0" y="97789"/>
                </a:lnTo>
                <a:close/>
              </a:path>
            </a:pathLst>
          </a:custGeom>
          <a:ln w="28575">
            <a:solidFill>
              <a:srgbClr val="843B0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5" name="object 24">
            <a:extLst>
              <a:ext uri="{FF2B5EF4-FFF2-40B4-BE49-F238E27FC236}">
                <a16:creationId xmlns:a16="http://schemas.microsoft.com/office/drawing/2014/main" id="{986BA82E-3F1B-422B-8EB8-9B53D60C1F9F}"/>
              </a:ext>
            </a:extLst>
          </p:cNvPr>
          <p:cNvSpPr txBox="1"/>
          <p:nvPr/>
        </p:nvSpPr>
        <p:spPr>
          <a:xfrm>
            <a:off x="4420344" y="4173618"/>
            <a:ext cx="2326346" cy="874881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0" tIns="0" rIns="0" bIns="0" rtlCol="0">
            <a:noAutofit/>
          </a:bodyPr>
          <a:lstStyle/>
          <a:p>
            <a:pPr marL="12700" algn="ctr"/>
            <a:r>
              <a:rPr lang="th-TH" b="1" dirty="0">
                <a:solidFill>
                  <a:schemeClr val="accent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รายตำบลระยะที่ 1 ส่งแบบฟอร์มสรุปของข้อเสนอโครงการ </a:t>
            </a:r>
            <a:br>
              <a:rPr lang="th-TH" b="1" dirty="0">
                <a:solidFill>
                  <a:schemeClr val="accent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b="1" dirty="0">
                <a:solidFill>
                  <a:schemeClr val="accent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มายัง กองนโยบายและแผน</a:t>
            </a:r>
            <a:endParaRPr b="1" dirty="0">
              <a:solidFill>
                <a:schemeClr val="accent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8" name="object 24">
            <a:extLst>
              <a:ext uri="{FF2B5EF4-FFF2-40B4-BE49-F238E27FC236}">
                <a16:creationId xmlns:a16="http://schemas.microsoft.com/office/drawing/2014/main" id="{B275FA33-6982-4C79-8BE7-627D1E7E384B}"/>
              </a:ext>
            </a:extLst>
          </p:cNvPr>
          <p:cNvSpPr txBox="1"/>
          <p:nvPr/>
        </p:nvSpPr>
        <p:spPr>
          <a:xfrm>
            <a:off x="4690111" y="1287570"/>
            <a:ext cx="2396899" cy="78819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endParaRPr lang="th-TH" b="1" spc="-10" dirty="0">
              <a:solidFill>
                <a:srgbClr val="00B05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0" name="object 97">
            <a:extLst>
              <a:ext uri="{FF2B5EF4-FFF2-40B4-BE49-F238E27FC236}">
                <a16:creationId xmlns:a16="http://schemas.microsoft.com/office/drawing/2014/main" id="{A2151259-F00B-4997-BD33-27F830751D33}"/>
              </a:ext>
            </a:extLst>
          </p:cNvPr>
          <p:cNvSpPr/>
          <p:nvPr/>
        </p:nvSpPr>
        <p:spPr>
          <a:xfrm>
            <a:off x="9222264" y="1175945"/>
            <a:ext cx="493776" cy="490655"/>
          </a:xfrm>
          <a:custGeom>
            <a:avLst/>
            <a:gdLst/>
            <a:ahLst/>
            <a:cxnLst/>
            <a:rect l="l" t="t" r="r" b="b"/>
            <a:pathLst>
              <a:path w="289560" h="256032">
                <a:moveTo>
                  <a:pt x="289560" y="97789"/>
                </a:moveTo>
                <a:lnTo>
                  <a:pt x="0" y="97789"/>
                </a:lnTo>
                <a:lnTo>
                  <a:pt x="89535" y="158241"/>
                </a:lnTo>
                <a:lnTo>
                  <a:pt x="55245" y="256032"/>
                </a:lnTo>
                <a:lnTo>
                  <a:pt x="144779" y="195579"/>
                </a:lnTo>
                <a:lnTo>
                  <a:pt x="213117" y="195579"/>
                </a:lnTo>
                <a:lnTo>
                  <a:pt x="200025" y="158241"/>
                </a:lnTo>
                <a:lnTo>
                  <a:pt x="289560" y="97789"/>
                </a:lnTo>
                <a:close/>
              </a:path>
              <a:path w="289560" h="256032">
                <a:moveTo>
                  <a:pt x="213117" y="195579"/>
                </a:moveTo>
                <a:lnTo>
                  <a:pt x="144779" y="195579"/>
                </a:lnTo>
                <a:lnTo>
                  <a:pt x="234315" y="256032"/>
                </a:lnTo>
                <a:lnTo>
                  <a:pt x="213117" y="195579"/>
                </a:lnTo>
                <a:close/>
              </a:path>
              <a:path w="289560" h="256032">
                <a:moveTo>
                  <a:pt x="144779" y="0"/>
                </a:moveTo>
                <a:lnTo>
                  <a:pt x="110617" y="97789"/>
                </a:lnTo>
                <a:lnTo>
                  <a:pt x="178943" y="97789"/>
                </a:lnTo>
                <a:lnTo>
                  <a:pt x="144779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>
            <a:noAutofit/>
          </a:bodyPr>
          <a:lstStyle/>
          <a:p>
            <a:endParaRPr sz="2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2" name="object 24">
            <a:extLst>
              <a:ext uri="{FF2B5EF4-FFF2-40B4-BE49-F238E27FC236}">
                <a16:creationId xmlns:a16="http://schemas.microsoft.com/office/drawing/2014/main" id="{759DF4A2-9431-45AD-95C7-059077DD6037}"/>
              </a:ext>
            </a:extLst>
          </p:cNvPr>
          <p:cNvSpPr txBox="1"/>
          <p:nvPr/>
        </p:nvSpPr>
        <p:spPr>
          <a:xfrm>
            <a:off x="9634236" y="1089046"/>
            <a:ext cx="1858247" cy="78819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ctr"/>
            <a:r>
              <a:rPr lang="th-TH" b="1" spc="-1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มหาวิทยาลัยส่งแบบฟอร์มสรุปข้อเสนอโครงการ </a:t>
            </a:r>
            <a:r>
              <a:rPr lang="en-US" b="1" spc="-1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U2T </a:t>
            </a:r>
            <a:r>
              <a:rPr lang="th-TH" b="1" spc="-1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ระยะ 2 ให้กับ  สป.อว.</a:t>
            </a:r>
          </a:p>
        </p:txBody>
      </p:sp>
      <p:cxnSp>
        <p:nvCxnSpPr>
          <p:cNvPr id="3" name="ตัวเชื่อมต่อตรง 2">
            <a:extLst>
              <a:ext uri="{FF2B5EF4-FFF2-40B4-BE49-F238E27FC236}">
                <a16:creationId xmlns:a16="http://schemas.microsoft.com/office/drawing/2014/main" id="{1752BF4C-48D9-4D8C-94DE-6E9EA6D05446}"/>
              </a:ext>
            </a:extLst>
          </p:cNvPr>
          <p:cNvCxnSpPr>
            <a:cxnSpLocks/>
          </p:cNvCxnSpPr>
          <p:nvPr/>
        </p:nvCxnSpPr>
        <p:spPr>
          <a:xfrm>
            <a:off x="8454626" y="3754818"/>
            <a:ext cx="0" cy="368364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object 21">
            <a:extLst>
              <a:ext uri="{FF2B5EF4-FFF2-40B4-BE49-F238E27FC236}">
                <a16:creationId xmlns:a16="http://schemas.microsoft.com/office/drawing/2014/main" id="{A08F3993-743A-4896-A57A-AA8376FC27C9}"/>
              </a:ext>
            </a:extLst>
          </p:cNvPr>
          <p:cNvSpPr txBox="1"/>
          <p:nvPr/>
        </p:nvSpPr>
        <p:spPr>
          <a:xfrm>
            <a:off x="4515157" y="1247067"/>
            <a:ext cx="3084560" cy="5734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ctr"/>
            <a:r>
              <a:rPr lang="th-TH" sz="16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ประชุมคณบดี/ผอ.สถาบันวิจัย</a:t>
            </a:r>
            <a:br>
              <a:rPr lang="th-TH" sz="16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16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 พิจารณาตำบลที่ผ่านการพิจารณา</a:t>
            </a:r>
            <a:br>
              <a:rPr lang="th-TH" sz="16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16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จาก สป.อว และชี้แจงการจัดทำข้อเสนอโครงการ</a:t>
            </a:r>
            <a:endParaRPr sz="1600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1" name="object 47">
            <a:extLst>
              <a:ext uri="{FF2B5EF4-FFF2-40B4-BE49-F238E27FC236}">
                <a16:creationId xmlns:a16="http://schemas.microsoft.com/office/drawing/2014/main" id="{E462AC03-2647-4CF1-A6BF-EFEC678FCF82}"/>
              </a:ext>
            </a:extLst>
          </p:cNvPr>
          <p:cNvSpPr txBox="1"/>
          <p:nvPr/>
        </p:nvSpPr>
        <p:spPr>
          <a:xfrm>
            <a:off x="4862576" y="2846267"/>
            <a:ext cx="481330" cy="5549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/>
            <a:r>
              <a:rPr lang="th-TH" b="1" dirty="0">
                <a:solidFill>
                  <a:srgbClr val="FFFFFF"/>
                </a:solidFill>
                <a:latin typeface="Tahoma"/>
                <a:cs typeface="Tahoma"/>
              </a:rPr>
              <a:t>4 พ.ย. 64</a:t>
            </a:r>
            <a:endParaRPr dirty="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92" name="object 56">
            <a:extLst>
              <a:ext uri="{FF2B5EF4-FFF2-40B4-BE49-F238E27FC236}">
                <a16:creationId xmlns:a16="http://schemas.microsoft.com/office/drawing/2014/main" id="{C317E4D8-B778-41B0-83FF-0DB79A805065}"/>
              </a:ext>
            </a:extLst>
          </p:cNvPr>
          <p:cNvSpPr txBox="1"/>
          <p:nvPr/>
        </p:nvSpPr>
        <p:spPr>
          <a:xfrm>
            <a:off x="8000312" y="2925060"/>
            <a:ext cx="951739" cy="5549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/>
            <a:r>
              <a:rPr lang="th-TH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 พ.ย. 64</a:t>
            </a:r>
            <a:endParaRPr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6" name="object 24">
            <a:extLst>
              <a:ext uri="{FF2B5EF4-FFF2-40B4-BE49-F238E27FC236}">
                <a16:creationId xmlns:a16="http://schemas.microsoft.com/office/drawing/2014/main" id="{6F99098A-FC93-4047-878D-C47864BA8F74}"/>
              </a:ext>
            </a:extLst>
          </p:cNvPr>
          <p:cNvSpPr txBox="1"/>
          <p:nvPr/>
        </p:nvSpPr>
        <p:spPr>
          <a:xfrm>
            <a:off x="7419549" y="4123182"/>
            <a:ext cx="2326346" cy="874881"/>
          </a:xfrm>
          <a:prstGeom prst="rect">
            <a:avLst/>
          </a:prstGeom>
          <a:solidFill>
            <a:srgbClr val="92D050"/>
          </a:solidFill>
          <a:ln w="38100"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0" tIns="0" rIns="0" bIns="0" rtlCol="0">
            <a:noAutofit/>
          </a:bodyPr>
          <a:lstStyle/>
          <a:p>
            <a:pPr marL="12700" algn="ctr"/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กลุ่มตำบลระยะที่ 2 ส่งแบบสรุปแบบฟอร์มข้อเสนอโครงการ </a:t>
            </a:r>
            <a:b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มายัง กองนโยบายและแผน</a:t>
            </a:r>
            <a:endParaRPr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9" name="ตัวเชื่อมต่อตรง 8">
            <a:extLst>
              <a:ext uri="{FF2B5EF4-FFF2-40B4-BE49-F238E27FC236}">
                <a16:creationId xmlns:a16="http://schemas.microsoft.com/office/drawing/2014/main" id="{547F10D2-04BF-46B6-BFB3-CB198D8E7309}"/>
              </a:ext>
            </a:extLst>
          </p:cNvPr>
          <p:cNvCxnSpPr/>
          <p:nvPr/>
        </p:nvCxnSpPr>
        <p:spPr>
          <a:xfrm flipV="1">
            <a:off x="10167235" y="1924359"/>
            <a:ext cx="270727" cy="78804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1215407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STEAM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61358"/>
      </a:accent1>
      <a:accent2>
        <a:srgbClr val="ED7D1F"/>
      </a:accent2>
      <a:accent3>
        <a:srgbClr val="A0C82F"/>
      </a:accent3>
      <a:accent4>
        <a:srgbClr val="32B5D3"/>
      </a:accent4>
      <a:accent5>
        <a:srgbClr val="B44B97"/>
      </a:accent5>
      <a:accent6>
        <a:srgbClr val="435E71"/>
      </a:accent6>
      <a:hlink>
        <a:srgbClr val="0563C1"/>
      </a:hlink>
      <a:folHlink>
        <a:srgbClr val="954F72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STEAM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61358"/>
      </a:accent1>
      <a:accent2>
        <a:srgbClr val="ED7D1F"/>
      </a:accent2>
      <a:accent3>
        <a:srgbClr val="A0C82F"/>
      </a:accent3>
      <a:accent4>
        <a:srgbClr val="32B5D3"/>
      </a:accent4>
      <a:accent5>
        <a:srgbClr val="B44B97"/>
      </a:accent5>
      <a:accent6>
        <a:srgbClr val="435E71"/>
      </a:accent6>
      <a:hlink>
        <a:srgbClr val="0563C1"/>
      </a:hlink>
      <a:folHlink>
        <a:srgbClr val="954F72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STEAM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61358"/>
      </a:accent1>
      <a:accent2>
        <a:srgbClr val="ED7D1F"/>
      </a:accent2>
      <a:accent3>
        <a:srgbClr val="A0C82F"/>
      </a:accent3>
      <a:accent4>
        <a:srgbClr val="32B5D3"/>
      </a:accent4>
      <a:accent5>
        <a:srgbClr val="B44B97"/>
      </a:accent5>
      <a:accent6>
        <a:srgbClr val="435E71"/>
      </a:accent6>
      <a:hlink>
        <a:srgbClr val="0563C1"/>
      </a:hlink>
      <a:folHlink>
        <a:srgbClr val="954F72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2710</TotalTime>
  <Words>2210</Words>
  <Application>Microsoft Office PowerPoint</Application>
  <PresentationFormat>แบบจอกว้าง</PresentationFormat>
  <Paragraphs>424</Paragraphs>
  <Slides>15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4</vt:i4>
      </vt:variant>
      <vt:variant>
        <vt:lpstr>ธีม</vt:lpstr>
      </vt:variant>
      <vt:variant>
        <vt:i4>3</vt:i4>
      </vt:variant>
      <vt:variant>
        <vt:lpstr>ชื่อเรื่องสไลด์</vt:lpstr>
      </vt:variant>
      <vt:variant>
        <vt:i4>15</vt:i4>
      </vt:variant>
    </vt:vector>
  </HeadingPairs>
  <TitlesOfParts>
    <vt:vector size="22" baseType="lpstr">
      <vt:lpstr>Arial</vt:lpstr>
      <vt:lpstr>Calibri</vt:lpstr>
      <vt:lpstr>Tahoma</vt:lpstr>
      <vt:lpstr>TH SarabunPSK</vt:lpstr>
      <vt:lpstr>Cover and End Slide Master</vt:lpstr>
      <vt:lpstr>Contents Slide Master</vt:lpstr>
      <vt:lpstr>Section Break Slide Master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Chanokyada</cp:lastModifiedBy>
  <cp:revision>322</cp:revision>
  <cp:lastPrinted>2021-11-04T08:14:43Z</cp:lastPrinted>
  <dcterms:created xsi:type="dcterms:W3CDTF">2019-01-14T06:35:35Z</dcterms:created>
  <dcterms:modified xsi:type="dcterms:W3CDTF">2021-11-04T08:14:45Z</dcterms:modified>
</cp:coreProperties>
</file>