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4"/>
  </p:notesMasterIdLst>
  <p:handoutMasterIdLst>
    <p:handoutMasterId r:id="rId15"/>
  </p:handoutMasterIdLst>
  <p:sldIdLst>
    <p:sldId id="270" r:id="rId4"/>
    <p:sldId id="356" r:id="rId5"/>
    <p:sldId id="358" r:id="rId6"/>
    <p:sldId id="372" r:id="rId7"/>
    <p:sldId id="357" r:id="rId8"/>
    <p:sldId id="373" r:id="rId9"/>
    <p:sldId id="370" r:id="rId10"/>
    <p:sldId id="283" r:id="rId11"/>
    <p:sldId id="374" r:id="rId12"/>
    <p:sldId id="371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22" y="84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B1A679-998D-4AF7-81DA-37EFC186D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81D35-00E6-4336-9842-DCA58DEBF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01CFCC57-32F4-4C75-82C6-C4434E09ABE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9A602-A569-4F70-B61A-37B22BDB6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54D00-0949-4BF8-89D6-64723B689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3A333877-85D4-4704-8FE8-88CBC7A2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9580D6E7-B569-4C85-92F0-D9173FFB3CB0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8A80E036-2AD3-40EE-8A71-C2A4E931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9807276" y="0"/>
            <a:ext cx="23847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9BB1F4B-B25A-4413-A9F8-698D3557FB80}"/>
              </a:ext>
            </a:extLst>
          </p:cNvPr>
          <p:cNvSpPr/>
          <p:nvPr/>
        </p:nvSpPr>
        <p:spPr>
          <a:xfrm>
            <a:off x="7953731" y="1576695"/>
            <a:ext cx="3686283" cy="4466486"/>
          </a:xfrm>
          <a:custGeom>
            <a:avLst/>
            <a:gdLst>
              <a:gd name="connsiteX0" fmla="*/ 2600325 w 3686283"/>
              <a:gd name="connsiteY0" fmla="*/ 147528 h 4466486"/>
              <a:gd name="connsiteX1" fmla="*/ 2730818 w 3686283"/>
              <a:gd name="connsiteY1" fmla="*/ 275163 h 4466486"/>
              <a:gd name="connsiteX2" fmla="*/ 2600325 w 3686283"/>
              <a:gd name="connsiteY2" fmla="*/ 147528 h 4466486"/>
              <a:gd name="connsiteX3" fmla="*/ 1847850 w 3686283"/>
              <a:gd name="connsiteY3" fmla="*/ 10 h 4466486"/>
              <a:gd name="connsiteX4" fmla="*/ 2013585 w 3686283"/>
              <a:gd name="connsiteY4" fmla="*/ 28466 h 4466486"/>
              <a:gd name="connsiteX5" fmla="*/ 2286000 w 3686283"/>
              <a:gd name="connsiteY5" fmla="*/ 58946 h 4466486"/>
              <a:gd name="connsiteX6" fmla="*/ 2541270 w 3686283"/>
              <a:gd name="connsiteY6" fmla="*/ 109428 h 4466486"/>
              <a:gd name="connsiteX7" fmla="*/ 2574608 w 3686283"/>
              <a:gd name="connsiteY7" fmla="*/ 121811 h 4466486"/>
              <a:gd name="connsiteX8" fmla="*/ 2751773 w 3686283"/>
              <a:gd name="connsiteY8" fmla="*/ 214203 h 4466486"/>
              <a:gd name="connsiteX9" fmla="*/ 2498408 w 3686283"/>
              <a:gd name="connsiteY9" fmla="*/ 34181 h 4466486"/>
              <a:gd name="connsiteX10" fmla="*/ 2518410 w 3686283"/>
              <a:gd name="connsiteY10" fmla="*/ 32276 h 4466486"/>
              <a:gd name="connsiteX11" fmla="*/ 2828925 w 3686283"/>
              <a:gd name="connsiteY11" fmla="*/ 302786 h 4466486"/>
              <a:gd name="connsiteX12" fmla="*/ 2837498 w 3686283"/>
              <a:gd name="connsiteY12" fmla="*/ 374223 h 4466486"/>
              <a:gd name="connsiteX13" fmla="*/ 3133725 w 3686283"/>
              <a:gd name="connsiteY13" fmla="*/ 293261 h 4466486"/>
              <a:gd name="connsiteX14" fmla="*/ 3069908 w 3686283"/>
              <a:gd name="connsiteY14" fmla="*/ 293261 h 4466486"/>
              <a:gd name="connsiteX15" fmla="*/ 2973705 w 3686283"/>
              <a:gd name="connsiteY15" fmla="*/ 308501 h 4466486"/>
              <a:gd name="connsiteX16" fmla="*/ 2908935 w 3686283"/>
              <a:gd name="connsiteY16" fmla="*/ 366603 h 4466486"/>
              <a:gd name="connsiteX17" fmla="*/ 2924175 w 3686283"/>
              <a:gd name="connsiteY17" fmla="*/ 396131 h 4466486"/>
              <a:gd name="connsiteX18" fmla="*/ 2972753 w 3686283"/>
              <a:gd name="connsiteY18" fmla="*/ 388511 h 4466486"/>
              <a:gd name="connsiteX19" fmla="*/ 3132773 w 3686283"/>
              <a:gd name="connsiteY19" fmla="*/ 368508 h 4466486"/>
              <a:gd name="connsiteX20" fmla="*/ 2998470 w 3686283"/>
              <a:gd name="connsiteY20" fmla="*/ 405656 h 4466486"/>
              <a:gd name="connsiteX21" fmla="*/ 3079433 w 3686283"/>
              <a:gd name="connsiteY21" fmla="*/ 414228 h 4466486"/>
              <a:gd name="connsiteX22" fmla="*/ 3160395 w 3686283"/>
              <a:gd name="connsiteY22" fmla="*/ 445661 h 4466486"/>
              <a:gd name="connsiteX23" fmla="*/ 3083243 w 3686283"/>
              <a:gd name="connsiteY23" fmla="*/ 435183 h 4466486"/>
              <a:gd name="connsiteX24" fmla="*/ 3215640 w 3686283"/>
              <a:gd name="connsiteY24" fmla="*/ 491381 h 4466486"/>
              <a:gd name="connsiteX25" fmla="*/ 3157538 w 3686283"/>
              <a:gd name="connsiteY25" fmla="*/ 476141 h 4466486"/>
              <a:gd name="connsiteX26" fmla="*/ 3173730 w 3686283"/>
              <a:gd name="connsiteY26" fmla="*/ 494238 h 4466486"/>
              <a:gd name="connsiteX27" fmla="*/ 3308033 w 3686283"/>
              <a:gd name="connsiteY27" fmla="*/ 689501 h 4466486"/>
              <a:gd name="connsiteX28" fmla="*/ 3393758 w 3686283"/>
              <a:gd name="connsiteY28" fmla="*/ 842853 h 4466486"/>
              <a:gd name="connsiteX29" fmla="*/ 3467100 w 3686283"/>
              <a:gd name="connsiteY29" fmla="*/ 1227663 h 4466486"/>
              <a:gd name="connsiteX30" fmla="*/ 3483293 w 3686283"/>
              <a:gd name="connsiteY30" fmla="*/ 1302911 h 4466486"/>
              <a:gd name="connsiteX31" fmla="*/ 3605213 w 3686283"/>
              <a:gd name="connsiteY31" fmla="*/ 1573421 h 4466486"/>
              <a:gd name="connsiteX32" fmla="*/ 3558540 w 3686283"/>
              <a:gd name="connsiteY32" fmla="*/ 1822976 h 4466486"/>
              <a:gd name="connsiteX33" fmla="*/ 3527108 w 3686283"/>
              <a:gd name="connsiteY33" fmla="*/ 1921083 h 4466486"/>
              <a:gd name="connsiteX34" fmla="*/ 3553778 w 3686283"/>
              <a:gd name="connsiteY34" fmla="*/ 2005856 h 4466486"/>
              <a:gd name="connsiteX35" fmla="*/ 3622358 w 3686283"/>
              <a:gd name="connsiteY35" fmla="*/ 2024906 h 4466486"/>
              <a:gd name="connsiteX36" fmla="*/ 3668078 w 3686283"/>
              <a:gd name="connsiteY36" fmla="*/ 1975376 h 4466486"/>
              <a:gd name="connsiteX37" fmla="*/ 3673793 w 3686283"/>
              <a:gd name="connsiteY37" fmla="*/ 1944896 h 4466486"/>
              <a:gd name="connsiteX38" fmla="*/ 3639503 w 3686283"/>
              <a:gd name="connsiteY38" fmla="*/ 2080151 h 4466486"/>
              <a:gd name="connsiteX39" fmla="*/ 3585210 w 3686283"/>
              <a:gd name="connsiteY39" fmla="*/ 2164923 h 4466486"/>
              <a:gd name="connsiteX40" fmla="*/ 3498533 w 3686283"/>
              <a:gd name="connsiteY40" fmla="*/ 2310656 h 4466486"/>
              <a:gd name="connsiteX41" fmla="*/ 3452813 w 3686283"/>
              <a:gd name="connsiteY41" fmla="*/ 2408764 h 4466486"/>
              <a:gd name="connsiteX42" fmla="*/ 3448050 w 3686283"/>
              <a:gd name="connsiteY42" fmla="*/ 2458293 h 4466486"/>
              <a:gd name="connsiteX43" fmla="*/ 3183255 w 3686283"/>
              <a:gd name="connsiteY43" fmla="*/ 2671654 h 4466486"/>
              <a:gd name="connsiteX44" fmla="*/ 3066098 w 3686283"/>
              <a:gd name="connsiteY44" fmla="*/ 2803098 h 4466486"/>
              <a:gd name="connsiteX45" fmla="*/ 3066098 w 3686283"/>
              <a:gd name="connsiteY45" fmla="*/ 2880251 h 4466486"/>
              <a:gd name="connsiteX46" fmla="*/ 3031808 w 3686283"/>
              <a:gd name="connsiteY46" fmla="*/ 3010743 h 4466486"/>
              <a:gd name="connsiteX47" fmla="*/ 2946083 w 3686283"/>
              <a:gd name="connsiteY47" fmla="*/ 3070751 h 4466486"/>
              <a:gd name="connsiteX48" fmla="*/ 2998470 w 3686283"/>
              <a:gd name="connsiteY48" fmla="*/ 2908826 h 4466486"/>
              <a:gd name="connsiteX49" fmla="*/ 2875598 w 3686283"/>
              <a:gd name="connsiteY49" fmla="*/ 3078371 h 4466486"/>
              <a:gd name="connsiteX50" fmla="*/ 2957513 w 3686283"/>
              <a:gd name="connsiteY50" fmla="*/ 2907873 h 4466486"/>
              <a:gd name="connsiteX51" fmla="*/ 2829878 w 3686283"/>
              <a:gd name="connsiteY51" fmla="*/ 3063131 h 4466486"/>
              <a:gd name="connsiteX52" fmla="*/ 2926080 w 3686283"/>
              <a:gd name="connsiteY52" fmla="*/ 2949783 h 4466486"/>
              <a:gd name="connsiteX53" fmla="*/ 2812733 w 3686283"/>
              <a:gd name="connsiteY53" fmla="*/ 3049796 h 4466486"/>
              <a:gd name="connsiteX54" fmla="*/ 2533650 w 3686283"/>
              <a:gd name="connsiteY54" fmla="*/ 3226008 h 4466486"/>
              <a:gd name="connsiteX55" fmla="*/ 2338388 w 3686283"/>
              <a:gd name="connsiteY55" fmla="*/ 3264108 h 4466486"/>
              <a:gd name="connsiteX56" fmla="*/ 2214563 w 3686283"/>
              <a:gd name="connsiteY56" fmla="*/ 3397458 h 4466486"/>
              <a:gd name="connsiteX57" fmla="*/ 2216468 w 3686283"/>
              <a:gd name="connsiteY57" fmla="*/ 3450798 h 4466486"/>
              <a:gd name="connsiteX58" fmla="*/ 2396490 w 3686283"/>
              <a:gd name="connsiteY58" fmla="*/ 3977531 h 4466486"/>
              <a:gd name="connsiteX59" fmla="*/ 2577465 w 3686283"/>
              <a:gd name="connsiteY59" fmla="*/ 4291856 h 4466486"/>
              <a:gd name="connsiteX60" fmla="*/ 2556510 w 3686283"/>
              <a:gd name="connsiteY60" fmla="*/ 4342339 h 4466486"/>
              <a:gd name="connsiteX61" fmla="*/ 1666875 w 3686283"/>
              <a:gd name="connsiteY61" fmla="*/ 4464259 h 4466486"/>
              <a:gd name="connsiteX62" fmla="*/ 1286828 w 3686283"/>
              <a:gd name="connsiteY62" fmla="*/ 4460449 h 4466486"/>
              <a:gd name="connsiteX63" fmla="*/ 743903 w 3686283"/>
              <a:gd name="connsiteY63" fmla="*/ 4396631 h 4466486"/>
              <a:gd name="connsiteX64" fmla="*/ 716280 w 3686283"/>
              <a:gd name="connsiteY64" fmla="*/ 4354721 h 4466486"/>
              <a:gd name="connsiteX65" fmla="*/ 808673 w 3686283"/>
              <a:gd name="connsiteY65" fmla="*/ 3804176 h 4466486"/>
              <a:gd name="connsiteX66" fmla="*/ 759143 w 3686283"/>
              <a:gd name="connsiteY66" fmla="*/ 3469848 h 4466486"/>
              <a:gd name="connsiteX67" fmla="*/ 602933 w 3686283"/>
              <a:gd name="connsiteY67" fmla="*/ 3306018 h 4466486"/>
              <a:gd name="connsiteX68" fmla="*/ 296228 w 3686283"/>
              <a:gd name="connsiteY68" fmla="*/ 3193623 h 4466486"/>
              <a:gd name="connsiteX69" fmla="*/ 180023 w 3686283"/>
              <a:gd name="connsiteY69" fmla="*/ 3141236 h 4466486"/>
              <a:gd name="connsiteX70" fmla="*/ 73343 w 3686283"/>
              <a:gd name="connsiteY70" fmla="*/ 2839293 h 4466486"/>
              <a:gd name="connsiteX71" fmla="*/ 70485 w 3686283"/>
              <a:gd name="connsiteY71" fmla="*/ 2664033 h 4466486"/>
              <a:gd name="connsiteX72" fmla="*/ 89535 w 3686283"/>
              <a:gd name="connsiteY72" fmla="*/ 2507823 h 4466486"/>
              <a:gd name="connsiteX73" fmla="*/ 87630 w 3686283"/>
              <a:gd name="connsiteY73" fmla="*/ 2477343 h 4466486"/>
              <a:gd name="connsiteX74" fmla="*/ 65723 w 3686283"/>
              <a:gd name="connsiteY74" fmla="*/ 2304941 h 4466486"/>
              <a:gd name="connsiteX75" fmla="*/ 82868 w 3686283"/>
              <a:gd name="connsiteY75" fmla="*/ 2251601 h 4466486"/>
              <a:gd name="connsiteX76" fmla="*/ 42863 w 3686283"/>
              <a:gd name="connsiteY76" fmla="*/ 2117298 h 4466486"/>
              <a:gd name="connsiteX77" fmla="*/ 0 w 3686283"/>
              <a:gd name="connsiteY77" fmla="*/ 2055386 h 4466486"/>
              <a:gd name="connsiteX78" fmla="*/ 0 w 3686283"/>
              <a:gd name="connsiteY78" fmla="*/ 1996331 h 4466486"/>
              <a:gd name="connsiteX79" fmla="*/ 120968 w 3686283"/>
              <a:gd name="connsiteY79" fmla="*/ 1869648 h 4466486"/>
              <a:gd name="connsiteX80" fmla="*/ 242888 w 3686283"/>
              <a:gd name="connsiteY80" fmla="*/ 1732488 h 4466486"/>
              <a:gd name="connsiteX81" fmla="*/ 277178 w 3686283"/>
              <a:gd name="connsiteY81" fmla="*/ 1493411 h 4466486"/>
              <a:gd name="connsiteX82" fmla="*/ 278130 w 3686283"/>
              <a:gd name="connsiteY82" fmla="*/ 1294338 h 4466486"/>
              <a:gd name="connsiteX83" fmla="*/ 330756 w 3686283"/>
              <a:gd name="connsiteY83" fmla="*/ 1017756 h 4466486"/>
              <a:gd name="connsiteX84" fmla="*/ 345094 w 3686283"/>
              <a:gd name="connsiteY84" fmla="*/ 980044 h 4466486"/>
              <a:gd name="connsiteX85" fmla="*/ 355181 w 3686283"/>
              <a:gd name="connsiteY85" fmla="*/ 982080 h 4466486"/>
              <a:gd name="connsiteX86" fmla="*/ 565561 w 3686283"/>
              <a:gd name="connsiteY86" fmla="*/ 771700 h 4466486"/>
              <a:gd name="connsiteX87" fmla="*/ 549028 w 3686283"/>
              <a:gd name="connsiteY87" fmla="*/ 689811 h 4466486"/>
              <a:gd name="connsiteX88" fmla="*/ 505749 w 3686283"/>
              <a:gd name="connsiteY88" fmla="*/ 625619 h 4466486"/>
              <a:gd name="connsiteX89" fmla="*/ 523161 w 3686283"/>
              <a:gd name="connsiteY89" fmla="*/ 631024 h 4466486"/>
              <a:gd name="connsiteX90" fmla="*/ 565560 w 3686283"/>
              <a:gd name="connsiteY90" fmla="*/ 635298 h 4466486"/>
              <a:gd name="connsiteX91" fmla="*/ 759407 w 3686283"/>
              <a:gd name="connsiteY91" fmla="*/ 506808 h 4466486"/>
              <a:gd name="connsiteX92" fmla="*/ 766522 w 3686283"/>
              <a:gd name="connsiteY92" fmla="*/ 483889 h 4466486"/>
              <a:gd name="connsiteX93" fmla="*/ 806340 w 3686283"/>
              <a:gd name="connsiteY93" fmla="*/ 496250 h 4466486"/>
              <a:gd name="connsiteX94" fmla="*/ 867114 w 3686283"/>
              <a:gd name="connsiteY94" fmla="*/ 502376 h 4466486"/>
              <a:gd name="connsiteX95" fmla="*/ 1168668 w 3686283"/>
              <a:gd name="connsiteY95" fmla="*/ 200822 h 4466486"/>
              <a:gd name="connsiteX96" fmla="*/ 1144970 w 3686283"/>
              <a:gd name="connsiteY96" fmla="*/ 83444 h 4466486"/>
              <a:gd name="connsiteX97" fmla="*/ 1123627 w 3686283"/>
              <a:gd name="connsiteY97" fmla="*/ 44121 h 4466486"/>
              <a:gd name="connsiteX98" fmla="*/ 1144905 w 3686283"/>
              <a:gd name="connsiteY98" fmla="*/ 31323 h 4466486"/>
              <a:gd name="connsiteX99" fmla="*/ 1165860 w 3686283"/>
              <a:gd name="connsiteY99" fmla="*/ 26561 h 4466486"/>
              <a:gd name="connsiteX100" fmla="*/ 1196340 w 3686283"/>
              <a:gd name="connsiteY100" fmla="*/ 32276 h 4466486"/>
              <a:gd name="connsiteX101" fmla="*/ 1301115 w 3686283"/>
              <a:gd name="connsiteY101" fmla="*/ 5606 h 4466486"/>
              <a:gd name="connsiteX102" fmla="*/ 1280160 w 3686283"/>
              <a:gd name="connsiteY102" fmla="*/ 28466 h 4466486"/>
              <a:gd name="connsiteX103" fmla="*/ 1403033 w 3686283"/>
              <a:gd name="connsiteY103" fmla="*/ 17036 h 4466486"/>
              <a:gd name="connsiteX104" fmla="*/ 1370648 w 3686283"/>
              <a:gd name="connsiteY104" fmla="*/ 37991 h 4466486"/>
              <a:gd name="connsiteX105" fmla="*/ 1378268 w 3686283"/>
              <a:gd name="connsiteY105" fmla="*/ 42753 h 4466486"/>
              <a:gd name="connsiteX106" fmla="*/ 1401128 w 3686283"/>
              <a:gd name="connsiteY106" fmla="*/ 48468 h 4466486"/>
              <a:gd name="connsiteX107" fmla="*/ 1682115 w 3686283"/>
              <a:gd name="connsiteY107" fmla="*/ 29418 h 4466486"/>
              <a:gd name="connsiteX108" fmla="*/ 1847850 w 3686283"/>
              <a:gd name="connsiteY108" fmla="*/ 10 h 44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686283" h="4466486">
                <a:moveTo>
                  <a:pt x="2600325" y="147528"/>
                </a:moveTo>
                <a:cubicBezTo>
                  <a:pt x="2647950" y="184676"/>
                  <a:pt x="2687955" y="226586"/>
                  <a:pt x="2730818" y="275163"/>
                </a:cubicBezTo>
                <a:cubicBezTo>
                  <a:pt x="2725103" y="205631"/>
                  <a:pt x="2662238" y="146576"/>
                  <a:pt x="2600325" y="147528"/>
                </a:cubicBezTo>
                <a:close/>
                <a:moveTo>
                  <a:pt x="1847850" y="10"/>
                </a:moveTo>
                <a:cubicBezTo>
                  <a:pt x="1903095" y="-347"/>
                  <a:pt x="1958340" y="8940"/>
                  <a:pt x="2013585" y="28466"/>
                </a:cubicBezTo>
                <a:cubicBezTo>
                  <a:pt x="2102168" y="59898"/>
                  <a:pt x="2193608" y="69423"/>
                  <a:pt x="2286000" y="58946"/>
                </a:cubicBezTo>
                <a:cubicBezTo>
                  <a:pt x="2377440" y="48468"/>
                  <a:pt x="2461260" y="67518"/>
                  <a:pt x="2541270" y="109428"/>
                </a:cubicBezTo>
                <a:cubicBezTo>
                  <a:pt x="2551748" y="115143"/>
                  <a:pt x="2562225" y="119906"/>
                  <a:pt x="2574608" y="121811"/>
                </a:cubicBezTo>
                <a:cubicBezTo>
                  <a:pt x="2644140" y="127526"/>
                  <a:pt x="2706053" y="147528"/>
                  <a:pt x="2751773" y="214203"/>
                </a:cubicBezTo>
                <a:cubicBezTo>
                  <a:pt x="2732723" y="109428"/>
                  <a:pt x="2665095" y="61803"/>
                  <a:pt x="2498408" y="34181"/>
                </a:cubicBezTo>
                <a:cubicBezTo>
                  <a:pt x="2509838" y="33228"/>
                  <a:pt x="2514600" y="32276"/>
                  <a:pt x="2518410" y="32276"/>
                </a:cubicBezTo>
                <a:cubicBezTo>
                  <a:pt x="2686050" y="23703"/>
                  <a:pt x="2806065" y="129431"/>
                  <a:pt x="2828925" y="302786"/>
                </a:cubicBezTo>
                <a:cubicBezTo>
                  <a:pt x="2831783" y="325646"/>
                  <a:pt x="2834640" y="348506"/>
                  <a:pt x="2837498" y="374223"/>
                </a:cubicBezTo>
                <a:cubicBezTo>
                  <a:pt x="2922270" y="277068"/>
                  <a:pt x="3033713" y="245636"/>
                  <a:pt x="3133725" y="293261"/>
                </a:cubicBezTo>
                <a:cubicBezTo>
                  <a:pt x="3108008" y="293261"/>
                  <a:pt x="3088958" y="293261"/>
                  <a:pt x="3069908" y="293261"/>
                </a:cubicBezTo>
                <a:cubicBezTo>
                  <a:pt x="3036570" y="293261"/>
                  <a:pt x="3004185" y="297071"/>
                  <a:pt x="2973705" y="308501"/>
                </a:cubicBezTo>
                <a:cubicBezTo>
                  <a:pt x="2945130" y="319931"/>
                  <a:pt x="2922270" y="338028"/>
                  <a:pt x="2908935" y="366603"/>
                </a:cubicBezTo>
                <a:cubicBezTo>
                  <a:pt x="2901315" y="382796"/>
                  <a:pt x="2905125" y="392321"/>
                  <a:pt x="2924175" y="396131"/>
                </a:cubicBezTo>
                <a:cubicBezTo>
                  <a:pt x="2941320" y="398988"/>
                  <a:pt x="2956560" y="397083"/>
                  <a:pt x="2972753" y="388511"/>
                </a:cubicBezTo>
                <a:cubicBezTo>
                  <a:pt x="3023235" y="360888"/>
                  <a:pt x="3077528" y="357078"/>
                  <a:pt x="3132773" y="368508"/>
                </a:cubicBezTo>
                <a:cubicBezTo>
                  <a:pt x="3086100" y="373271"/>
                  <a:pt x="3039428" y="375176"/>
                  <a:pt x="2998470" y="405656"/>
                </a:cubicBezTo>
                <a:cubicBezTo>
                  <a:pt x="3026093" y="408513"/>
                  <a:pt x="3052763" y="407561"/>
                  <a:pt x="3079433" y="414228"/>
                </a:cubicBezTo>
                <a:cubicBezTo>
                  <a:pt x="3105150" y="419943"/>
                  <a:pt x="3131820" y="426611"/>
                  <a:pt x="3160395" y="445661"/>
                </a:cubicBezTo>
                <a:cubicBezTo>
                  <a:pt x="3129915" y="441851"/>
                  <a:pt x="3108008" y="428516"/>
                  <a:pt x="3083243" y="435183"/>
                </a:cubicBezTo>
                <a:cubicBezTo>
                  <a:pt x="3128010" y="446613"/>
                  <a:pt x="3171825" y="458996"/>
                  <a:pt x="3215640" y="491381"/>
                </a:cubicBezTo>
                <a:cubicBezTo>
                  <a:pt x="3190875" y="488523"/>
                  <a:pt x="3176588" y="474236"/>
                  <a:pt x="3157538" y="476141"/>
                </a:cubicBezTo>
                <a:cubicBezTo>
                  <a:pt x="3159443" y="486618"/>
                  <a:pt x="3168015" y="489476"/>
                  <a:pt x="3173730" y="494238"/>
                </a:cubicBezTo>
                <a:cubicBezTo>
                  <a:pt x="3238500" y="545673"/>
                  <a:pt x="3286125" y="610443"/>
                  <a:pt x="3308033" y="689501"/>
                </a:cubicBezTo>
                <a:cubicBezTo>
                  <a:pt x="3324225" y="748556"/>
                  <a:pt x="3350895" y="796181"/>
                  <a:pt x="3393758" y="842853"/>
                </a:cubicBezTo>
                <a:cubicBezTo>
                  <a:pt x="3493770" y="953343"/>
                  <a:pt x="3506153" y="1087646"/>
                  <a:pt x="3467100" y="1227663"/>
                </a:cubicBezTo>
                <a:cubicBezTo>
                  <a:pt x="3458528" y="1258143"/>
                  <a:pt x="3463290" y="1279098"/>
                  <a:pt x="3483293" y="1302911"/>
                </a:cubicBezTo>
                <a:cubicBezTo>
                  <a:pt x="3549015" y="1381968"/>
                  <a:pt x="3601403" y="1465788"/>
                  <a:pt x="3605213" y="1573421"/>
                </a:cubicBezTo>
                <a:cubicBezTo>
                  <a:pt x="3608070" y="1660098"/>
                  <a:pt x="3608070" y="1745823"/>
                  <a:pt x="3558540" y="1822976"/>
                </a:cubicBezTo>
                <a:cubicBezTo>
                  <a:pt x="3539490" y="1852503"/>
                  <a:pt x="3529965" y="1885841"/>
                  <a:pt x="3527108" y="1921083"/>
                </a:cubicBezTo>
                <a:cubicBezTo>
                  <a:pt x="3524250" y="1953468"/>
                  <a:pt x="3530918" y="1982043"/>
                  <a:pt x="3553778" y="2005856"/>
                </a:cubicBezTo>
                <a:cubicBezTo>
                  <a:pt x="3572828" y="2024906"/>
                  <a:pt x="3595688" y="2030621"/>
                  <a:pt x="3622358" y="2024906"/>
                </a:cubicBezTo>
                <a:cubicBezTo>
                  <a:pt x="3649028" y="2019191"/>
                  <a:pt x="3662363" y="2001093"/>
                  <a:pt x="3668078" y="1975376"/>
                </a:cubicBezTo>
                <a:cubicBezTo>
                  <a:pt x="3669983" y="1965851"/>
                  <a:pt x="3671888" y="1956326"/>
                  <a:pt x="3673793" y="1944896"/>
                </a:cubicBezTo>
                <a:cubicBezTo>
                  <a:pt x="3698558" y="1998236"/>
                  <a:pt x="3686175" y="2063958"/>
                  <a:pt x="3639503" y="2080151"/>
                </a:cubicBezTo>
                <a:cubicBezTo>
                  <a:pt x="3592830" y="2096343"/>
                  <a:pt x="3582353" y="2117298"/>
                  <a:pt x="3585210" y="2164923"/>
                </a:cubicBezTo>
                <a:cubicBezTo>
                  <a:pt x="3588068" y="2226836"/>
                  <a:pt x="3544253" y="2273508"/>
                  <a:pt x="3498533" y="2310656"/>
                </a:cubicBezTo>
                <a:cubicBezTo>
                  <a:pt x="3466148" y="2337326"/>
                  <a:pt x="3451860" y="2368758"/>
                  <a:pt x="3452813" y="2408764"/>
                </a:cubicBezTo>
                <a:cubicBezTo>
                  <a:pt x="3452813" y="2425908"/>
                  <a:pt x="3455670" y="2442101"/>
                  <a:pt x="3448050" y="2458293"/>
                </a:cubicBezTo>
                <a:cubicBezTo>
                  <a:pt x="3397568" y="2577356"/>
                  <a:pt x="3317558" y="2657366"/>
                  <a:pt x="3183255" y="2671654"/>
                </a:cubicBezTo>
                <a:cubicBezTo>
                  <a:pt x="3115628" y="2678321"/>
                  <a:pt x="3066098" y="2735471"/>
                  <a:pt x="3066098" y="2803098"/>
                </a:cubicBezTo>
                <a:cubicBezTo>
                  <a:pt x="3066098" y="2828816"/>
                  <a:pt x="3067050" y="2854533"/>
                  <a:pt x="3066098" y="2880251"/>
                </a:cubicBezTo>
                <a:cubicBezTo>
                  <a:pt x="3064193" y="2925971"/>
                  <a:pt x="3056573" y="2970739"/>
                  <a:pt x="3031808" y="3010743"/>
                </a:cubicBezTo>
                <a:cubicBezTo>
                  <a:pt x="3012758" y="3042176"/>
                  <a:pt x="2987993" y="3064083"/>
                  <a:pt x="2946083" y="3070751"/>
                </a:cubicBezTo>
                <a:cubicBezTo>
                  <a:pt x="3017520" y="2962166"/>
                  <a:pt x="3022283" y="2946926"/>
                  <a:pt x="2998470" y="2908826"/>
                </a:cubicBezTo>
                <a:cubicBezTo>
                  <a:pt x="3002280" y="3000266"/>
                  <a:pt x="2945130" y="3079323"/>
                  <a:pt x="2875598" y="3078371"/>
                </a:cubicBezTo>
                <a:cubicBezTo>
                  <a:pt x="2962275" y="3022173"/>
                  <a:pt x="2990850" y="2963118"/>
                  <a:pt x="2957513" y="2907873"/>
                </a:cubicBezTo>
                <a:cubicBezTo>
                  <a:pt x="2949893" y="2994551"/>
                  <a:pt x="2906078" y="3051701"/>
                  <a:pt x="2829878" y="3063131"/>
                </a:cubicBezTo>
                <a:cubicBezTo>
                  <a:pt x="2885123" y="3033604"/>
                  <a:pt x="2924175" y="3001218"/>
                  <a:pt x="2926080" y="2949783"/>
                </a:cubicBezTo>
                <a:cubicBezTo>
                  <a:pt x="2889885" y="2981216"/>
                  <a:pt x="2850833" y="3014554"/>
                  <a:pt x="2812733" y="3049796"/>
                </a:cubicBezTo>
                <a:cubicBezTo>
                  <a:pt x="2730818" y="3125996"/>
                  <a:pt x="2642235" y="3190766"/>
                  <a:pt x="2533650" y="3226008"/>
                </a:cubicBezTo>
                <a:cubicBezTo>
                  <a:pt x="2469833" y="3246011"/>
                  <a:pt x="2405063" y="3258393"/>
                  <a:pt x="2338388" y="3264108"/>
                </a:cubicBezTo>
                <a:cubicBezTo>
                  <a:pt x="2262188" y="3270776"/>
                  <a:pt x="2216468" y="3321258"/>
                  <a:pt x="2214563" y="3397458"/>
                </a:cubicBezTo>
                <a:cubicBezTo>
                  <a:pt x="2214563" y="3415556"/>
                  <a:pt x="2213610" y="3433654"/>
                  <a:pt x="2216468" y="3450798"/>
                </a:cubicBezTo>
                <a:cubicBezTo>
                  <a:pt x="2251710" y="3634631"/>
                  <a:pt x="2308860" y="3811796"/>
                  <a:pt x="2396490" y="3977531"/>
                </a:cubicBezTo>
                <a:cubicBezTo>
                  <a:pt x="2452688" y="4084211"/>
                  <a:pt x="2516505" y="4187081"/>
                  <a:pt x="2577465" y="4291856"/>
                </a:cubicBezTo>
                <a:cubicBezTo>
                  <a:pt x="2599373" y="4329956"/>
                  <a:pt x="2598420" y="4330909"/>
                  <a:pt x="2556510" y="4342339"/>
                </a:cubicBezTo>
                <a:cubicBezTo>
                  <a:pt x="2265045" y="4418539"/>
                  <a:pt x="1966913" y="4454734"/>
                  <a:pt x="1666875" y="4464259"/>
                </a:cubicBezTo>
                <a:cubicBezTo>
                  <a:pt x="1540193" y="4468068"/>
                  <a:pt x="1413510" y="4467116"/>
                  <a:pt x="1286828" y="4460449"/>
                </a:cubicBezTo>
                <a:cubicBezTo>
                  <a:pt x="1104900" y="4449971"/>
                  <a:pt x="923925" y="4429016"/>
                  <a:pt x="743903" y="4396631"/>
                </a:cubicBezTo>
                <a:cubicBezTo>
                  <a:pt x="717233" y="4391868"/>
                  <a:pt x="709613" y="4382343"/>
                  <a:pt x="716280" y="4354721"/>
                </a:cubicBezTo>
                <a:cubicBezTo>
                  <a:pt x="762000" y="4173746"/>
                  <a:pt x="795338" y="3990866"/>
                  <a:pt x="808673" y="3804176"/>
                </a:cubicBezTo>
                <a:cubicBezTo>
                  <a:pt x="816293" y="3688923"/>
                  <a:pt x="805815" y="3576529"/>
                  <a:pt x="759143" y="3469848"/>
                </a:cubicBezTo>
                <a:cubicBezTo>
                  <a:pt x="726758" y="3397458"/>
                  <a:pt x="679133" y="3335546"/>
                  <a:pt x="602933" y="3306018"/>
                </a:cubicBezTo>
                <a:cubicBezTo>
                  <a:pt x="501968" y="3266014"/>
                  <a:pt x="401003" y="3225056"/>
                  <a:pt x="296228" y="3193623"/>
                </a:cubicBezTo>
                <a:cubicBezTo>
                  <a:pt x="255270" y="3181241"/>
                  <a:pt x="216218" y="3164096"/>
                  <a:pt x="180023" y="3141236"/>
                </a:cubicBezTo>
                <a:cubicBezTo>
                  <a:pt x="65723" y="3068846"/>
                  <a:pt x="29528" y="2966929"/>
                  <a:pt x="73343" y="2839293"/>
                </a:cubicBezTo>
                <a:cubicBezTo>
                  <a:pt x="93345" y="2780239"/>
                  <a:pt x="99060" y="2724041"/>
                  <a:pt x="70485" y="2664033"/>
                </a:cubicBezTo>
                <a:cubicBezTo>
                  <a:pt x="44768" y="2610693"/>
                  <a:pt x="49530" y="2555448"/>
                  <a:pt x="89535" y="2507823"/>
                </a:cubicBezTo>
                <a:cubicBezTo>
                  <a:pt x="100013" y="2495441"/>
                  <a:pt x="96203" y="2487821"/>
                  <a:pt x="87630" y="2477343"/>
                </a:cubicBezTo>
                <a:cubicBezTo>
                  <a:pt x="44768" y="2424956"/>
                  <a:pt x="39053" y="2366853"/>
                  <a:pt x="65723" y="2304941"/>
                </a:cubicBezTo>
                <a:cubicBezTo>
                  <a:pt x="73343" y="2287796"/>
                  <a:pt x="79058" y="2269698"/>
                  <a:pt x="82868" y="2251601"/>
                </a:cubicBezTo>
                <a:cubicBezTo>
                  <a:pt x="93345" y="2200166"/>
                  <a:pt x="89535" y="2153494"/>
                  <a:pt x="42863" y="2117298"/>
                </a:cubicBezTo>
                <a:cubicBezTo>
                  <a:pt x="22860" y="2104916"/>
                  <a:pt x="11430" y="2080151"/>
                  <a:pt x="0" y="2055386"/>
                </a:cubicBezTo>
                <a:cubicBezTo>
                  <a:pt x="0" y="2035383"/>
                  <a:pt x="0" y="2015381"/>
                  <a:pt x="0" y="1996331"/>
                </a:cubicBezTo>
                <a:cubicBezTo>
                  <a:pt x="26670" y="1941086"/>
                  <a:pt x="67628" y="1899176"/>
                  <a:pt x="120968" y="1869648"/>
                </a:cubicBezTo>
                <a:cubicBezTo>
                  <a:pt x="178118" y="1838216"/>
                  <a:pt x="217170" y="1791543"/>
                  <a:pt x="242888" y="1732488"/>
                </a:cubicBezTo>
                <a:cubicBezTo>
                  <a:pt x="276225" y="1656288"/>
                  <a:pt x="282893" y="1575326"/>
                  <a:pt x="277178" y="1493411"/>
                </a:cubicBezTo>
                <a:cubicBezTo>
                  <a:pt x="272415" y="1426736"/>
                  <a:pt x="272415" y="1361013"/>
                  <a:pt x="278130" y="1294338"/>
                </a:cubicBezTo>
                <a:cubicBezTo>
                  <a:pt x="286227" y="1199088"/>
                  <a:pt x="303134" y="1106696"/>
                  <a:pt x="330756" y="1017756"/>
                </a:cubicBezTo>
                <a:lnTo>
                  <a:pt x="345094" y="980044"/>
                </a:lnTo>
                <a:lnTo>
                  <a:pt x="355181" y="982080"/>
                </a:lnTo>
                <a:cubicBezTo>
                  <a:pt x="471371" y="982080"/>
                  <a:pt x="565561" y="887890"/>
                  <a:pt x="565561" y="771700"/>
                </a:cubicBezTo>
                <a:cubicBezTo>
                  <a:pt x="565561" y="742653"/>
                  <a:pt x="559674" y="714980"/>
                  <a:pt x="549028" y="689811"/>
                </a:cubicBezTo>
                <a:lnTo>
                  <a:pt x="505749" y="625619"/>
                </a:lnTo>
                <a:lnTo>
                  <a:pt x="523161" y="631024"/>
                </a:lnTo>
                <a:cubicBezTo>
                  <a:pt x="536856" y="633826"/>
                  <a:pt x="551036" y="635298"/>
                  <a:pt x="565560" y="635298"/>
                </a:cubicBezTo>
                <a:cubicBezTo>
                  <a:pt x="652703" y="635298"/>
                  <a:pt x="727470" y="582316"/>
                  <a:pt x="759407" y="506808"/>
                </a:cubicBezTo>
                <a:lnTo>
                  <a:pt x="766522" y="483889"/>
                </a:lnTo>
                <a:lnTo>
                  <a:pt x="806340" y="496250"/>
                </a:lnTo>
                <a:cubicBezTo>
                  <a:pt x="825971" y="500267"/>
                  <a:pt x="846296" y="502376"/>
                  <a:pt x="867114" y="502376"/>
                </a:cubicBezTo>
                <a:cubicBezTo>
                  <a:pt x="1033658" y="502376"/>
                  <a:pt x="1168668" y="367366"/>
                  <a:pt x="1168668" y="200822"/>
                </a:cubicBezTo>
                <a:cubicBezTo>
                  <a:pt x="1168668" y="159186"/>
                  <a:pt x="1160230" y="119521"/>
                  <a:pt x="1144970" y="83444"/>
                </a:cubicBezTo>
                <a:lnTo>
                  <a:pt x="1123627" y="44121"/>
                </a:lnTo>
                <a:lnTo>
                  <a:pt x="1144905" y="31323"/>
                </a:lnTo>
                <a:cubicBezTo>
                  <a:pt x="1151573" y="28466"/>
                  <a:pt x="1163955" y="20846"/>
                  <a:pt x="1165860" y="26561"/>
                </a:cubicBezTo>
                <a:cubicBezTo>
                  <a:pt x="1173480" y="47516"/>
                  <a:pt x="1186815" y="34181"/>
                  <a:pt x="1196340" y="32276"/>
                </a:cubicBezTo>
                <a:cubicBezTo>
                  <a:pt x="1230630" y="25608"/>
                  <a:pt x="1263015" y="7511"/>
                  <a:pt x="1301115" y="5606"/>
                </a:cubicBezTo>
                <a:cubicBezTo>
                  <a:pt x="1297305" y="17036"/>
                  <a:pt x="1281113" y="14178"/>
                  <a:pt x="1280160" y="28466"/>
                </a:cubicBezTo>
                <a:cubicBezTo>
                  <a:pt x="1322070" y="37038"/>
                  <a:pt x="1360170" y="13226"/>
                  <a:pt x="1403033" y="17036"/>
                </a:cubicBezTo>
                <a:cubicBezTo>
                  <a:pt x="1394460" y="30371"/>
                  <a:pt x="1376363" y="24656"/>
                  <a:pt x="1370648" y="37991"/>
                </a:cubicBezTo>
                <a:cubicBezTo>
                  <a:pt x="1373505" y="39896"/>
                  <a:pt x="1375410" y="41801"/>
                  <a:pt x="1378268" y="42753"/>
                </a:cubicBezTo>
                <a:cubicBezTo>
                  <a:pt x="1385888" y="44658"/>
                  <a:pt x="1393508" y="46563"/>
                  <a:pt x="1401128" y="48468"/>
                </a:cubicBezTo>
                <a:cubicBezTo>
                  <a:pt x="1496378" y="69423"/>
                  <a:pt x="1589723" y="61803"/>
                  <a:pt x="1682115" y="29418"/>
                </a:cubicBezTo>
                <a:cubicBezTo>
                  <a:pt x="1737360" y="10368"/>
                  <a:pt x="1792605" y="367"/>
                  <a:pt x="1847850" y="1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oup 3">
            <a:extLst>
              <a:ext uri="{FF2B5EF4-FFF2-40B4-BE49-F238E27FC236}">
                <a16:creationId xmlns:a16="http://schemas.microsoft.com/office/drawing/2014/main" id="{B879DBAE-11A7-4ACF-A087-F2FF2D75E9FC}"/>
              </a:ext>
            </a:extLst>
          </p:cNvPr>
          <p:cNvGrpSpPr/>
          <p:nvPr userDrawn="1"/>
        </p:nvGrpSpPr>
        <p:grpSpPr>
          <a:xfrm flipH="1">
            <a:off x="7552919" y="1082951"/>
            <a:ext cx="1359101" cy="1355808"/>
            <a:chOff x="2659596" y="1543234"/>
            <a:chExt cx="1135890" cy="1133138"/>
          </a:xfrm>
          <a:solidFill>
            <a:schemeClr val="accent2">
              <a:alpha val="40000"/>
            </a:schemeClr>
          </a:solidFill>
        </p:grpSpPr>
        <p:sp>
          <p:nvSpPr>
            <p:cNvPr id="31" name="Oval 6">
              <a:extLst>
                <a:ext uri="{FF2B5EF4-FFF2-40B4-BE49-F238E27FC236}">
                  <a16:creationId xmlns:a16="http://schemas.microsoft.com/office/drawing/2014/main" id="{08F34E14-41EE-4570-9003-E4CDAAE3E84E}"/>
                </a:ext>
              </a:extLst>
            </p:cNvPr>
            <p:cNvSpPr/>
            <p:nvPr userDrawn="1"/>
          </p:nvSpPr>
          <p:spPr>
            <a:xfrm>
              <a:off x="2659596" y="1806964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" name="Oval 7">
              <a:extLst>
                <a:ext uri="{FF2B5EF4-FFF2-40B4-BE49-F238E27FC236}">
                  <a16:creationId xmlns:a16="http://schemas.microsoft.com/office/drawing/2014/main" id="{5D5066E1-C612-4E74-81DB-D558B0BFCAF1}"/>
                </a:ext>
              </a:extLst>
            </p:cNvPr>
            <p:cNvSpPr/>
            <p:nvPr userDrawn="1"/>
          </p:nvSpPr>
          <p:spPr>
            <a:xfrm>
              <a:off x="3115668" y="2324716"/>
              <a:ext cx="351656" cy="3516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8">
              <a:extLst>
                <a:ext uri="{FF2B5EF4-FFF2-40B4-BE49-F238E27FC236}">
                  <a16:creationId xmlns:a16="http://schemas.microsoft.com/office/drawing/2014/main" id="{3A9D439C-5778-4B53-B216-277C15AC7EBC}"/>
                </a:ext>
              </a:extLst>
            </p:cNvPr>
            <p:cNvSpPr/>
            <p:nvPr userDrawn="1"/>
          </p:nvSpPr>
          <p:spPr>
            <a:xfrm>
              <a:off x="2911624" y="2049884"/>
              <a:ext cx="351656" cy="3516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6AA97C1C-AAFE-425B-A3F2-D437C55366FE}"/>
                </a:ext>
              </a:extLst>
            </p:cNvPr>
            <p:cNvSpPr/>
            <p:nvPr userDrawn="1"/>
          </p:nvSpPr>
          <p:spPr>
            <a:xfrm>
              <a:off x="3319116" y="2042298"/>
              <a:ext cx="296416" cy="2964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DF9C29D3-0AAE-47C3-BF2F-995D60A22769}"/>
                </a:ext>
              </a:extLst>
            </p:cNvPr>
            <p:cNvSpPr/>
            <p:nvPr userDrawn="1"/>
          </p:nvSpPr>
          <p:spPr>
            <a:xfrm>
              <a:off x="3195562" y="1851902"/>
              <a:ext cx="204044" cy="2040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5B3F67AE-299B-4078-896E-F7C4912FDF77}"/>
                </a:ext>
              </a:extLst>
            </p:cNvPr>
            <p:cNvSpPr/>
            <p:nvPr userDrawn="1"/>
          </p:nvSpPr>
          <p:spPr>
            <a:xfrm>
              <a:off x="3507798" y="1889875"/>
              <a:ext cx="128098" cy="1280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7" name="Oval 13">
              <a:extLst>
                <a:ext uri="{FF2B5EF4-FFF2-40B4-BE49-F238E27FC236}">
                  <a16:creationId xmlns:a16="http://schemas.microsoft.com/office/drawing/2014/main" id="{CC6A2D6A-AA30-48D4-B438-3CD2E1C62D10}"/>
                </a:ext>
              </a:extLst>
            </p:cNvPr>
            <p:cNvSpPr/>
            <p:nvPr userDrawn="1"/>
          </p:nvSpPr>
          <p:spPr>
            <a:xfrm>
              <a:off x="3330270" y="1543234"/>
              <a:ext cx="263730" cy="2637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14">
              <a:extLst>
                <a:ext uri="{FF2B5EF4-FFF2-40B4-BE49-F238E27FC236}">
                  <a16:creationId xmlns:a16="http://schemas.microsoft.com/office/drawing/2014/main" id="{3FEFFB24-6C78-41E8-8E91-571FB4C879EE}"/>
                </a:ext>
              </a:extLst>
            </p:cNvPr>
            <p:cNvSpPr/>
            <p:nvPr userDrawn="1"/>
          </p:nvSpPr>
          <p:spPr>
            <a:xfrm>
              <a:off x="3517387" y="1545450"/>
              <a:ext cx="153226" cy="1532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15">
              <a:extLst>
                <a:ext uri="{FF2B5EF4-FFF2-40B4-BE49-F238E27FC236}">
                  <a16:creationId xmlns:a16="http://schemas.microsoft.com/office/drawing/2014/main" id="{3FE70E65-3D74-4DE9-9926-27BA2FE61E45}"/>
                </a:ext>
              </a:extLst>
            </p:cNvPr>
            <p:cNvSpPr/>
            <p:nvPr userDrawn="1"/>
          </p:nvSpPr>
          <p:spPr>
            <a:xfrm>
              <a:off x="3731437" y="1843075"/>
              <a:ext cx="64049" cy="640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16">
              <a:extLst>
                <a:ext uri="{FF2B5EF4-FFF2-40B4-BE49-F238E27FC236}">
                  <a16:creationId xmlns:a16="http://schemas.microsoft.com/office/drawing/2014/main" id="{D23BAE25-C589-4F0F-A671-6324036647AB}"/>
                </a:ext>
              </a:extLst>
            </p:cNvPr>
            <p:cNvSpPr/>
            <p:nvPr userDrawn="1"/>
          </p:nvSpPr>
          <p:spPr>
            <a:xfrm>
              <a:off x="2680891" y="1816108"/>
              <a:ext cx="128098" cy="1280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3" name="Rectangle 42"/>
          <p:cNvSpPr/>
          <p:nvPr userDrawn="1"/>
        </p:nvSpPr>
        <p:spPr>
          <a:xfrm>
            <a:off x="1" y="0"/>
            <a:ext cx="124234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1308208" y="0"/>
            <a:ext cx="0" cy="6858000"/>
          </a:xfrm>
          <a:prstGeom prst="line">
            <a:avLst/>
          </a:prstGeom>
          <a:ln w="63500">
            <a:solidFill>
              <a:srgbClr val="576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E360EA22-67A8-42B7-B644-8A449E16C0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05084" y="339509"/>
            <a:ext cx="6881455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47" name="Trapezoid 24">
            <a:extLst>
              <a:ext uri="{FF2B5EF4-FFF2-40B4-BE49-F238E27FC236}">
                <a16:creationId xmlns:a16="http://schemas.microsoft.com/office/drawing/2014/main" id="{E339873D-CAAF-4E94-956E-BB6F5DFD9105}"/>
              </a:ext>
            </a:extLst>
          </p:cNvPr>
          <p:cNvSpPr>
            <a:spLocks noChangeAspect="1"/>
          </p:cNvSpPr>
          <p:nvPr userDrawn="1"/>
        </p:nvSpPr>
        <p:spPr>
          <a:xfrm rot="8369018">
            <a:off x="8701080" y="2510678"/>
            <a:ext cx="651757" cy="657965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id="{C87F3836-E21F-44AB-83F0-999DA3F367E3}"/>
              </a:ext>
            </a:extLst>
          </p:cNvPr>
          <p:cNvSpPr>
            <a:spLocks noChangeAspect="1"/>
          </p:cNvSpPr>
          <p:nvPr userDrawn="1"/>
        </p:nvSpPr>
        <p:spPr>
          <a:xfrm>
            <a:off x="9708408" y="2901039"/>
            <a:ext cx="675275" cy="59183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4B555ABA-AEB4-4F13-AAC1-EE4F76B7089E}"/>
              </a:ext>
            </a:extLst>
          </p:cNvPr>
          <p:cNvSpPr>
            <a:spLocks noChangeAspect="1"/>
          </p:cNvSpPr>
          <p:nvPr userDrawn="1"/>
        </p:nvSpPr>
        <p:spPr>
          <a:xfrm>
            <a:off x="10351614" y="2300788"/>
            <a:ext cx="489440" cy="489077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9F6F473-5CB6-426B-B9DE-611B4B6EE1DB}"/>
              </a:ext>
            </a:extLst>
          </p:cNvPr>
          <p:cNvSpPr/>
          <p:nvPr userDrawn="1"/>
        </p:nvSpPr>
        <p:spPr>
          <a:xfrm rot="5400000">
            <a:off x="10385291" y="3603707"/>
            <a:ext cx="455427" cy="456099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" name="Frame 1">
            <a:extLst>
              <a:ext uri="{FF2B5EF4-FFF2-40B4-BE49-F238E27FC236}">
                <a16:creationId xmlns:a16="http://schemas.microsoft.com/office/drawing/2014/main" id="{1EA4BFBA-7B1D-4020-A243-8505AEA8FCD8}"/>
              </a:ext>
            </a:extLst>
          </p:cNvPr>
          <p:cNvSpPr/>
          <p:nvPr userDrawn="1"/>
        </p:nvSpPr>
        <p:spPr>
          <a:xfrm>
            <a:off x="9493570" y="1878930"/>
            <a:ext cx="474352" cy="640910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4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F7C02-C4E1-41FB-B50E-9077B2D466F1}"/>
              </a:ext>
            </a:extLst>
          </p:cNvPr>
          <p:cNvGrpSpPr/>
          <p:nvPr/>
        </p:nvGrpSpPr>
        <p:grpSpPr>
          <a:xfrm>
            <a:off x="9917984" y="6249017"/>
            <a:ext cx="2134868" cy="538948"/>
            <a:chOff x="3459679" y="2564932"/>
            <a:chExt cx="5250757" cy="13255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EBFE799-9951-424F-AA26-A9B2226E0273}"/>
                </a:ext>
              </a:extLst>
            </p:cNvPr>
            <p:cNvGrpSpPr/>
            <p:nvPr/>
          </p:nvGrpSpPr>
          <p:grpSpPr>
            <a:xfrm>
              <a:off x="3467491" y="2775272"/>
              <a:ext cx="5242945" cy="981076"/>
              <a:chOff x="609600" y="2828925"/>
              <a:chExt cx="4733925" cy="88582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404C533-9854-4AB1-864E-4EC83E534AF5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6CC28C5-72C9-4A9C-A38D-4895E418FDF6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E7E71F-BCD3-460E-871E-91151BF0CFCB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CB2864E-6E5C-4245-B1A8-E20E2751C8B2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C5333E1-387E-4717-8817-F654B5A8E20D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917E84-BC22-43AB-A243-2B467A7BD6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24">
              <a:extLst>
                <a:ext uri="{FF2B5EF4-FFF2-40B4-BE49-F238E27FC236}">
                  <a16:creationId xmlns:a16="http://schemas.microsoft.com/office/drawing/2014/main" id="{31D460DF-0640-47FB-8F04-195A1FD52078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5CF2213-852E-4240-813E-B4BEE73B7B5F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7" name="Round Same Side Corner Rectangle 4">
                <a:extLst>
                  <a:ext uri="{FF2B5EF4-FFF2-40B4-BE49-F238E27FC236}">
                    <a16:creationId xmlns:a16="http://schemas.microsoft.com/office/drawing/2014/main" id="{15E8845B-2966-4D6E-BF28-D4FFBE0924ED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Round Same Side Corner Rectangle 6">
                <a:extLst>
                  <a:ext uri="{FF2B5EF4-FFF2-40B4-BE49-F238E27FC236}">
                    <a16:creationId xmlns:a16="http://schemas.microsoft.com/office/drawing/2014/main" id="{1B97F382-F14A-4396-9572-814AC9894D76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Round Same Side Corner Rectangle 8">
                <a:extLst>
                  <a:ext uri="{FF2B5EF4-FFF2-40B4-BE49-F238E27FC236}">
                    <a16:creationId xmlns:a16="http://schemas.microsoft.com/office/drawing/2014/main" id="{5B8FDD20-971F-448A-9261-341BB1276222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:a16="http://schemas.microsoft.com/office/drawing/2014/main" id="{2572D0B9-91BB-46BE-BE73-83A5DE078817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07837B4D-D1A1-4F44-83EB-6DF617E78E2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BA39E4-4787-4A57-95AF-71D0542315A0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C99468F-7C27-4A33-B8CC-5794F45C6159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DA484AE-33CE-4979-81A4-360C2226ECDF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88CA5D0-B787-4DFD-87F1-332795E33C1F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2618CF6-3DC5-4866-ACB7-14F89F22C719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471A078-94EE-430C-8990-77DD907780E6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38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7DA700-D493-4724-A7E6-2C18A3598372}"/>
              </a:ext>
            </a:extLst>
          </p:cNvPr>
          <p:cNvGrpSpPr/>
          <p:nvPr userDrawn="1"/>
        </p:nvGrpSpPr>
        <p:grpSpPr>
          <a:xfrm flipH="1">
            <a:off x="592779" y="1333500"/>
            <a:ext cx="4034462" cy="4935026"/>
            <a:chOff x="6446339" y="1280897"/>
            <a:chExt cx="4320717" cy="52851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315FDDC-CB08-4F29-898E-B915DE387084}"/>
                </a:ext>
              </a:extLst>
            </p:cNvPr>
            <p:cNvSpPr/>
            <p:nvPr/>
          </p:nvSpPr>
          <p:spPr>
            <a:xfrm>
              <a:off x="7360122" y="5629227"/>
              <a:ext cx="2033648" cy="936848"/>
            </a:xfrm>
            <a:custGeom>
              <a:avLst/>
              <a:gdLst>
                <a:gd name="connsiteX0" fmla="*/ 448273 w 847725"/>
                <a:gd name="connsiteY0" fmla="*/ 7144 h 390525"/>
                <a:gd name="connsiteX1" fmla="*/ 464466 w 847725"/>
                <a:gd name="connsiteY1" fmla="*/ 184309 h 390525"/>
                <a:gd name="connsiteX2" fmla="*/ 452083 w 847725"/>
                <a:gd name="connsiteY2" fmla="*/ 224314 h 390525"/>
                <a:gd name="connsiteX3" fmla="*/ 352071 w 847725"/>
                <a:gd name="connsiteY3" fmla="*/ 269081 h 390525"/>
                <a:gd name="connsiteX4" fmla="*/ 30126 w 847725"/>
                <a:gd name="connsiteY4" fmla="*/ 283369 h 390525"/>
                <a:gd name="connsiteX5" fmla="*/ 7266 w 847725"/>
                <a:gd name="connsiteY5" fmla="*/ 285274 h 390525"/>
                <a:gd name="connsiteX6" fmla="*/ 12981 w 847725"/>
                <a:gd name="connsiteY6" fmla="*/ 292894 h 390525"/>
                <a:gd name="connsiteX7" fmla="*/ 439701 w 847725"/>
                <a:gd name="connsiteY7" fmla="*/ 384334 h 390525"/>
                <a:gd name="connsiteX8" fmla="*/ 455893 w 847725"/>
                <a:gd name="connsiteY8" fmla="*/ 385286 h 390525"/>
                <a:gd name="connsiteX9" fmla="*/ 829273 w 847725"/>
                <a:gd name="connsiteY9" fmla="*/ 321469 h 390525"/>
                <a:gd name="connsiteX10" fmla="*/ 797841 w 847725"/>
                <a:gd name="connsiteY10" fmla="*/ 52864 h 390525"/>
                <a:gd name="connsiteX11" fmla="*/ 448273 w 847725"/>
                <a:gd name="connsiteY11" fmla="*/ 7144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5" h="390525">
                  <a:moveTo>
                    <a:pt x="448273" y="7144"/>
                  </a:moveTo>
                  <a:cubicBezTo>
                    <a:pt x="460656" y="89059"/>
                    <a:pt x="469228" y="136684"/>
                    <a:pt x="464466" y="184309"/>
                  </a:cubicBezTo>
                  <a:cubicBezTo>
                    <a:pt x="463513" y="196691"/>
                    <a:pt x="460656" y="208121"/>
                    <a:pt x="452083" y="224314"/>
                  </a:cubicBezTo>
                  <a:cubicBezTo>
                    <a:pt x="433033" y="261461"/>
                    <a:pt x="379693" y="268129"/>
                    <a:pt x="352071" y="269081"/>
                  </a:cubicBezTo>
                  <a:cubicBezTo>
                    <a:pt x="256821" y="270986"/>
                    <a:pt x="63463" y="282416"/>
                    <a:pt x="30126" y="283369"/>
                  </a:cubicBezTo>
                  <a:cubicBezTo>
                    <a:pt x="26316" y="283369"/>
                    <a:pt x="5361" y="283369"/>
                    <a:pt x="7266" y="285274"/>
                  </a:cubicBezTo>
                  <a:cubicBezTo>
                    <a:pt x="8218" y="286226"/>
                    <a:pt x="12981" y="292894"/>
                    <a:pt x="12981" y="292894"/>
                  </a:cubicBezTo>
                  <a:cubicBezTo>
                    <a:pt x="24411" y="308134"/>
                    <a:pt x="381598" y="373856"/>
                    <a:pt x="439701" y="384334"/>
                  </a:cubicBezTo>
                  <a:cubicBezTo>
                    <a:pt x="445416" y="385286"/>
                    <a:pt x="450178" y="385286"/>
                    <a:pt x="455893" y="385286"/>
                  </a:cubicBezTo>
                  <a:cubicBezTo>
                    <a:pt x="508281" y="381476"/>
                    <a:pt x="794983" y="355759"/>
                    <a:pt x="829273" y="321469"/>
                  </a:cubicBezTo>
                  <a:cubicBezTo>
                    <a:pt x="870231" y="279559"/>
                    <a:pt x="827368" y="142399"/>
                    <a:pt x="797841" y="52864"/>
                  </a:cubicBezTo>
                  <a:cubicBezTo>
                    <a:pt x="810223" y="42386"/>
                    <a:pt x="634963" y="21431"/>
                    <a:pt x="448273" y="7144"/>
                  </a:cubicBez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18ED047-E415-4002-A4AF-11B7D0A2933D}"/>
                </a:ext>
              </a:extLst>
            </p:cNvPr>
            <p:cNvSpPr/>
            <p:nvPr/>
          </p:nvSpPr>
          <p:spPr>
            <a:xfrm>
              <a:off x="7358820" y="5629227"/>
              <a:ext cx="1987948" cy="913998"/>
            </a:xfrm>
            <a:custGeom>
              <a:avLst/>
              <a:gdLst>
                <a:gd name="connsiteX0" fmla="*/ 436434 w 828675"/>
                <a:gd name="connsiteY0" fmla="*/ 7144 h 381000"/>
                <a:gd name="connsiteX1" fmla="*/ 452626 w 828675"/>
                <a:gd name="connsiteY1" fmla="*/ 178594 h 381000"/>
                <a:gd name="connsiteX2" fmla="*/ 440244 w 828675"/>
                <a:gd name="connsiteY2" fmla="*/ 217646 h 381000"/>
                <a:gd name="connsiteX3" fmla="*/ 342136 w 828675"/>
                <a:gd name="connsiteY3" fmla="*/ 260509 h 381000"/>
                <a:gd name="connsiteX4" fmla="*/ 11619 w 828675"/>
                <a:gd name="connsiteY4" fmla="*/ 281464 h 381000"/>
                <a:gd name="connsiteX5" fmla="*/ 428814 w 828675"/>
                <a:gd name="connsiteY5" fmla="*/ 372904 h 381000"/>
                <a:gd name="connsiteX6" fmla="*/ 444054 w 828675"/>
                <a:gd name="connsiteY6" fmla="*/ 373856 h 381000"/>
                <a:gd name="connsiteX7" fmla="*/ 813624 w 828675"/>
                <a:gd name="connsiteY7" fmla="*/ 311944 h 381000"/>
                <a:gd name="connsiteX8" fmla="*/ 782191 w 828675"/>
                <a:gd name="connsiteY8" fmla="*/ 52864 h 381000"/>
                <a:gd name="connsiteX9" fmla="*/ 436434 w 828675"/>
                <a:gd name="connsiteY9" fmla="*/ 714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381000">
                  <a:moveTo>
                    <a:pt x="436434" y="7144"/>
                  </a:moveTo>
                  <a:cubicBezTo>
                    <a:pt x="448816" y="86201"/>
                    <a:pt x="457389" y="131921"/>
                    <a:pt x="452626" y="178594"/>
                  </a:cubicBezTo>
                  <a:cubicBezTo>
                    <a:pt x="451674" y="190976"/>
                    <a:pt x="448816" y="201454"/>
                    <a:pt x="440244" y="217646"/>
                  </a:cubicBezTo>
                  <a:cubicBezTo>
                    <a:pt x="421194" y="252889"/>
                    <a:pt x="367854" y="260509"/>
                    <a:pt x="342136" y="260509"/>
                  </a:cubicBezTo>
                  <a:cubicBezTo>
                    <a:pt x="269746" y="262414"/>
                    <a:pt x="43051" y="274796"/>
                    <a:pt x="11619" y="281464"/>
                  </a:cubicBezTo>
                  <a:cubicBezTo>
                    <a:pt x="-39816" y="292894"/>
                    <a:pt x="367854" y="362426"/>
                    <a:pt x="428814" y="372904"/>
                  </a:cubicBezTo>
                  <a:cubicBezTo>
                    <a:pt x="433576" y="373856"/>
                    <a:pt x="439291" y="373856"/>
                    <a:pt x="444054" y="373856"/>
                  </a:cubicBezTo>
                  <a:cubicBezTo>
                    <a:pt x="494536" y="370046"/>
                    <a:pt x="779334" y="346234"/>
                    <a:pt x="813624" y="311944"/>
                  </a:cubicBezTo>
                  <a:cubicBezTo>
                    <a:pt x="853629" y="271939"/>
                    <a:pt x="811719" y="139541"/>
                    <a:pt x="782191" y="52864"/>
                  </a:cubicBezTo>
                  <a:cubicBezTo>
                    <a:pt x="793621" y="41434"/>
                    <a:pt x="620266" y="20479"/>
                    <a:pt x="436434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95A626E-BA13-409F-A2BA-1FCB370FDB9B}"/>
                </a:ext>
              </a:extLst>
            </p:cNvPr>
            <p:cNvSpPr/>
            <p:nvPr/>
          </p:nvSpPr>
          <p:spPr>
            <a:xfrm>
              <a:off x="6448412" y="1280897"/>
              <a:ext cx="4318644" cy="4592842"/>
            </a:xfrm>
            <a:custGeom>
              <a:avLst/>
              <a:gdLst>
                <a:gd name="connsiteX0" fmla="*/ 1610322 w 1800225"/>
                <a:gd name="connsiteY0" fmla="*/ 1912136 h 1914525"/>
                <a:gd name="connsiteX1" fmla="*/ 53937 w 1800225"/>
                <a:gd name="connsiteY1" fmla="*/ 1736876 h 1914525"/>
                <a:gd name="connsiteX2" fmla="*/ 7264 w 1800225"/>
                <a:gd name="connsiteY2" fmla="*/ 1681631 h 1914525"/>
                <a:gd name="connsiteX3" fmla="*/ 66319 w 1800225"/>
                <a:gd name="connsiteY3" fmla="*/ 529106 h 1914525"/>
                <a:gd name="connsiteX4" fmla="*/ 107277 w 1800225"/>
                <a:gd name="connsiteY4" fmla="*/ 432903 h 1914525"/>
                <a:gd name="connsiteX5" fmla="*/ 1729384 w 1800225"/>
                <a:gd name="connsiteY5" fmla="*/ 9041 h 1914525"/>
                <a:gd name="connsiteX6" fmla="*/ 1797012 w 1800225"/>
                <a:gd name="connsiteY6" fmla="*/ 63333 h 1914525"/>
                <a:gd name="connsiteX7" fmla="*/ 1691284 w 1800225"/>
                <a:gd name="connsiteY7" fmla="*/ 1844508 h 1914525"/>
                <a:gd name="connsiteX8" fmla="*/ 1610322 w 1800225"/>
                <a:gd name="connsiteY8" fmla="*/ 1912136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225" h="1914525">
                  <a:moveTo>
                    <a:pt x="1610322" y="1912136"/>
                  </a:moveTo>
                  <a:lnTo>
                    <a:pt x="53937" y="1736876"/>
                  </a:lnTo>
                  <a:cubicBezTo>
                    <a:pt x="26314" y="1734018"/>
                    <a:pt x="5359" y="1709253"/>
                    <a:pt x="7264" y="1681631"/>
                  </a:cubicBezTo>
                  <a:lnTo>
                    <a:pt x="66319" y="529106"/>
                  </a:lnTo>
                  <a:cubicBezTo>
                    <a:pt x="68224" y="458621"/>
                    <a:pt x="84417" y="438618"/>
                    <a:pt x="107277" y="432903"/>
                  </a:cubicBezTo>
                  <a:lnTo>
                    <a:pt x="1729384" y="9041"/>
                  </a:lnTo>
                  <a:cubicBezTo>
                    <a:pt x="1764627" y="-484"/>
                    <a:pt x="1798917" y="27138"/>
                    <a:pt x="1797012" y="63333"/>
                  </a:cubicBezTo>
                  <a:lnTo>
                    <a:pt x="1691284" y="1844508"/>
                  </a:lnTo>
                  <a:cubicBezTo>
                    <a:pt x="1687474" y="1885466"/>
                    <a:pt x="1651279" y="1915946"/>
                    <a:pt x="1610322" y="1912136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8248B3A-FAE1-4F80-BB8B-D195C0E2A022}"/>
                </a:ext>
              </a:extLst>
            </p:cNvPr>
            <p:cNvSpPr/>
            <p:nvPr/>
          </p:nvSpPr>
          <p:spPr>
            <a:xfrm>
              <a:off x="6464696" y="1280897"/>
              <a:ext cx="4250094" cy="3998744"/>
            </a:xfrm>
            <a:custGeom>
              <a:avLst/>
              <a:gdLst>
                <a:gd name="connsiteX0" fmla="*/ 1678781 w 1771650"/>
                <a:gd name="connsiteY0" fmla="*/ 1664486 h 1666875"/>
                <a:gd name="connsiteX1" fmla="*/ 7144 w 1771650"/>
                <a:gd name="connsiteY1" fmla="*/ 1552091 h 1666875"/>
                <a:gd name="connsiteX2" fmla="*/ 58579 w 1771650"/>
                <a:gd name="connsiteY2" fmla="*/ 482433 h 1666875"/>
                <a:gd name="connsiteX3" fmla="*/ 98584 w 1771650"/>
                <a:gd name="connsiteY3" fmla="*/ 432903 h 1666875"/>
                <a:gd name="connsiteX4" fmla="*/ 1705451 w 1771650"/>
                <a:gd name="connsiteY4" fmla="*/ 9041 h 1666875"/>
                <a:gd name="connsiteX5" fmla="*/ 1772126 w 1771650"/>
                <a:gd name="connsiteY5" fmla="*/ 63333 h 1666875"/>
                <a:gd name="connsiteX6" fmla="*/ 1678781 w 1771650"/>
                <a:gd name="connsiteY6" fmla="*/ 1664486 h 166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1650" h="1666875">
                  <a:moveTo>
                    <a:pt x="1678781" y="1664486"/>
                  </a:moveTo>
                  <a:lnTo>
                    <a:pt x="7144" y="1552091"/>
                  </a:lnTo>
                  <a:lnTo>
                    <a:pt x="58579" y="482433"/>
                  </a:lnTo>
                  <a:cubicBezTo>
                    <a:pt x="59531" y="459573"/>
                    <a:pt x="75724" y="439571"/>
                    <a:pt x="98584" y="432903"/>
                  </a:cubicBezTo>
                  <a:lnTo>
                    <a:pt x="1705451" y="9041"/>
                  </a:lnTo>
                  <a:cubicBezTo>
                    <a:pt x="1740694" y="-484"/>
                    <a:pt x="1774984" y="27138"/>
                    <a:pt x="1772126" y="63333"/>
                  </a:cubicBezTo>
                  <a:lnTo>
                    <a:pt x="1678781" y="1664486"/>
                  </a:ln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C73273F-F0D9-4D38-B99A-17BF52577CFE}"/>
                </a:ext>
              </a:extLst>
            </p:cNvPr>
            <p:cNvSpPr/>
            <p:nvPr/>
          </p:nvSpPr>
          <p:spPr>
            <a:xfrm>
              <a:off x="6572092" y="1577928"/>
              <a:ext cx="3907345" cy="3404644"/>
            </a:xfrm>
            <a:custGeom>
              <a:avLst/>
              <a:gdLst>
                <a:gd name="connsiteX0" fmla="*/ 1539716 w 1628775"/>
                <a:gd name="connsiteY0" fmla="*/ 1416844 h 1419225"/>
                <a:gd name="connsiteX1" fmla="*/ 7144 w 1628775"/>
                <a:gd name="connsiteY1" fmla="*/ 1357789 h 1419225"/>
                <a:gd name="connsiteX2" fmla="*/ 57626 w 1628775"/>
                <a:gd name="connsiteY2" fmla="*/ 363379 h 1419225"/>
                <a:gd name="connsiteX3" fmla="*/ 1628299 w 1628775"/>
                <a:gd name="connsiteY3" fmla="*/ 7144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1419225">
                  <a:moveTo>
                    <a:pt x="1539716" y="1416844"/>
                  </a:moveTo>
                  <a:lnTo>
                    <a:pt x="7144" y="1357789"/>
                  </a:lnTo>
                  <a:lnTo>
                    <a:pt x="57626" y="363379"/>
                  </a:lnTo>
                  <a:lnTo>
                    <a:pt x="1628299" y="71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DA78C4-87F2-446E-AE34-0432570E280A}"/>
                </a:ext>
              </a:extLst>
            </p:cNvPr>
            <p:cNvSpPr/>
            <p:nvPr/>
          </p:nvSpPr>
          <p:spPr>
            <a:xfrm>
              <a:off x="6446339" y="4996281"/>
              <a:ext cx="4044444" cy="868298"/>
            </a:xfrm>
            <a:custGeom>
              <a:avLst/>
              <a:gdLst>
                <a:gd name="connsiteX0" fmla="*/ 13844 w 1685925"/>
                <a:gd name="connsiteY0" fmla="*/ 7144 h 361950"/>
                <a:gd name="connsiteX1" fmla="*/ 7176 w 1685925"/>
                <a:gd name="connsiteY1" fmla="*/ 133826 h 361950"/>
                <a:gd name="connsiteX2" fmla="*/ 53849 w 1685925"/>
                <a:gd name="connsiteY2" fmla="*/ 189071 h 361950"/>
                <a:gd name="connsiteX3" fmla="*/ 1597851 w 1685925"/>
                <a:gd name="connsiteY3" fmla="*/ 363379 h 361950"/>
                <a:gd name="connsiteX4" fmla="*/ 1675956 w 1685925"/>
                <a:gd name="connsiteY4" fmla="*/ 296704 h 361950"/>
                <a:gd name="connsiteX5" fmla="*/ 1686434 w 1685925"/>
                <a:gd name="connsiteY5" fmla="*/ 111919 h 361950"/>
                <a:gd name="connsiteX6" fmla="*/ 13844 w 1685925"/>
                <a:gd name="connsiteY6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925" h="361950">
                  <a:moveTo>
                    <a:pt x="13844" y="7144"/>
                  </a:moveTo>
                  <a:lnTo>
                    <a:pt x="7176" y="133826"/>
                  </a:lnTo>
                  <a:cubicBezTo>
                    <a:pt x="6224" y="161449"/>
                    <a:pt x="26226" y="186214"/>
                    <a:pt x="53849" y="189071"/>
                  </a:cubicBezTo>
                  <a:lnTo>
                    <a:pt x="1597851" y="363379"/>
                  </a:lnTo>
                  <a:cubicBezTo>
                    <a:pt x="1637856" y="368141"/>
                    <a:pt x="1674051" y="337661"/>
                    <a:pt x="1675956" y="296704"/>
                  </a:cubicBezTo>
                  <a:lnTo>
                    <a:pt x="1686434" y="111919"/>
                  </a:lnTo>
                  <a:lnTo>
                    <a:pt x="13844" y="7144"/>
                  </a:ln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01B44D6-F92F-461D-A50C-E9045F317764}"/>
                </a:ext>
              </a:extLst>
            </p:cNvPr>
            <p:cNvSpPr/>
            <p:nvPr/>
          </p:nvSpPr>
          <p:spPr>
            <a:xfrm>
              <a:off x="7715310" y="1593115"/>
              <a:ext cx="2775473" cy="3394037"/>
            </a:xfrm>
            <a:custGeom>
              <a:avLst/>
              <a:gdLst>
                <a:gd name="connsiteX0" fmla="*/ 1425389 w 2775473"/>
                <a:gd name="connsiteY0" fmla="*/ 306593 h 3394037"/>
                <a:gd name="connsiteX1" fmla="*/ 2775473 w 2775473"/>
                <a:gd name="connsiteY1" fmla="*/ 0 h 3394037"/>
                <a:gd name="connsiteX2" fmla="*/ 2565699 w 2775473"/>
                <a:gd name="connsiteY2" fmla="*/ 3394037 h 3394037"/>
                <a:gd name="connsiteX3" fmla="*/ 0 w 2775473"/>
                <a:gd name="connsiteY3" fmla="*/ 3281082 h 3394037"/>
                <a:gd name="connsiteX4" fmla="*/ 1425389 w 2775473"/>
                <a:gd name="connsiteY4" fmla="*/ 306593 h 33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473" h="3394037">
                  <a:moveTo>
                    <a:pt x="1425389" y="306593"/>
                  </a:moveTo>
                  <a:lnTo>
                    <a:pt x="2775473" y="0"/>
                  </a:lnTo>
                  <a:lnTo>
                    <a:pt x="2565699" y="3394037"/>
                  </a:lnTo>
                  <a:lnTo>
                    <a:pt x="0" y="3281082"/>
                  </a:lnTo>
                  <a:lnTo>
                    <a:pt x="1425389" y="306593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F734703-4A61-4A31-BB9E-0C690EB352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4D90936-42A8-407A-87C1-0A47569609F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59407" y="1640713"/>
            <a:ext cx="3631408" cy="3157745"/>
          </a:xfrm>
          <a:custGeom>
            <a:avLst/>
            <a:gdLst>
              <a:gd name="connsiteX0" fmla="*/ 0 w 3631408"/>
              <a:gd name="connsiteY0" fmla="*/ 0 h 3157745"/>
              <a:gd name="connsiteX1" fmla="*/ 3518328 w 3631408"/>
              <a:gd name="connsiteY1" fmla="*/ 797970 h 3157745"/>
              <a:gd name="connsiteX2" fmla="*/ 3631408 w 3631408"/>
              <a:gd name="connsiteY2" fmla="*/ 3025461 h 3157745"/>
              <a:gd name="connsiteX3" fmla="*/ 198427 w 3631408"/>
              <a:gd name="connsiteY3" fmla="*/ 3157745 h 31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157745">
                <a:moveTo>
                  <a:pt x="0" y="0"/>
                </a:moveTo>
                <a:lnTo>
                  <a:pt x="3518328" y="797970"/>
                </a:lnTo>
                <a:lnTo>
                  <a:pt x="3631408" y="3025461"/>
                </a:lnTo>
                <a:lnTo>
                  <a:pt x="198427" y="315774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239325-648E-4C47-A0FE-7713B34A5F6E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34544F-4AFB-4567-9A14-BD40476D91DB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347462-2243-4988-88A7-D48FDFC67F8A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AED053-508E-4B0B-9E07-60D6E23602BC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D32752-7C30-4517-952B-8736B7299F1D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7307619-FF7D-47F2-9979-458DC7E6076E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5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71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78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58" r:id="rId3"/>
    <p:sldLayoutId id="2147483662" r:id="rId4"/>
    <p:sldLayoutId id="2147483679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t1u.snru.ac.th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rapezoid 24">
            <a:extLst>
              <a:ext uri="{FF2B5EF4-FFF2-40B4-BE49-F238E27FC236}">
                <a16:creationId xmlns:a16="http://schemas.microsoft.com/office/drawing/2014/main" id="{EE533DC8-83E2-4D93-B452-8B87B8B6F957}"/>
              </a:ext>
            </a:extLst>
          </p:cNvPr>
          <p:cNvSpPr>
            <a:spLocks noChangeAspect="1"/>
          </p:cNvSpPr>
          <p:nvPr/>
        </p:nvSpPr>
        <p:spPr>
          <a:xfrm rot="8100000">
            <a:off x="7031832" y="-271794"/>
            <a:ext cx="2291042" cy="2312865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F70AD76C-04C7-44D8-BF45-E013F34B02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29" y="542778"/>
            <a:ext cx="1448667" cy="1119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id="{B9E86F32-94D2-4C59-B88A-F7E555EF39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650" y="542778"/>
            <a:ext cx="1068976" cy="1119788"/>
          </a:xfrm>
          <a:prstGeom prst="rect">
            <a:avLst/>
          </a:prstGeom>
        </p:spPr>
      </p:pic>
      <p:pic>
        <p:nvPicPr>
          <p:cNvPr id="25" name="รูปภาพ 24">
            <a:extLst>
              <a:ext uri="{FF2B5EF4-FFF2-40B4-BE49-F238E27FC236}">
                <a16:creationId xmlns:a16="http://schemas.microsoft.com/office/drawing/2014/main" id="{E43B96A0-6219-41E8-BA36-E2038B3CA8E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480" y="559342"/>
            <a:ext cx="959946" cy="11197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4A8E58BD-FA62-4B50-92BE-3A3A17B67544}"/>
              </a:ext>
            </a:extLst>
          </p:cNvPr>
          <p:cNvSpPr/>
          <p:nvPr/>
        </p:nvSpPr>
        <p:spPr>
          <a:xfrm>
            <a:off x="0" y="5339751"/>
            <a:ext cx="12192000" cy="15182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50CF8F75-82B8-40F4-AF73-98AFB3E6F9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518716"/>
            <a:ext cx="12192000" cy="3779942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264C1450-21F2-4033-900D-0CDAE83D292A}"/>
              </a:ext>
            </a:extLst>
          </p:cNvPr>
          <p:cNvSpPr txBox="1"/>
          <p:nvPr/>
        </p:nvSpPr>
        <p:spPr>
          <a:xfrm>
            <a:off x="1528313" y="2014527"/>
            <a:ext cx="9687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Yu Gothic UI Semibold" panose="020B0700000000000000" pitchFamily="34" charset="-128"/>
                <a:cs typeface="TH SarabunPSK" panose="020B0500040200020003" pitchFamily="34" charset="-34"/>
              </a:rPr>
              <a:t>ประชุมคณะทำงานโครงการยกระดับเศรษฐกิจรายตำบลแบบบูรณาการ</a:t>
            </a:r>
          </a:p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Yu Gothic UI Semibold" panose="020B0700000000000000" pitchFamily="34" charset="-128"/>
                <a:cs typeface="TH SarabunPSK" panose="020B0500040200020003" pitchFamily="34" charset="-34"/>
              </a:rPr>
              <a:t>1 ตำบล 1 มหาวิทยาลัย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(มหาวิทยาลัยสู่ตำบล สร้างรากแก้วให้ประเทศ)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Yu Gothic UI Semibold" panose="020B0700000000000000" pitchFamily="34" charset="-128"/>
              <a:cs typeface="TH SarabunPSK" panose="020B0500040200020003" pitchFamily="34" charset="-34"/>
            </a:endParaRP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2B796094-A9C8-4641-A29D-CDA4EBA0BBF3}"/>
              </a:ext>
            </a:extLst>
          </p:cNvPr>
          <p:cNvSpPr txBox="1"/>
          <p:nvPr/>
        </p:nvSpPr>
        <p:spPr>
          <a:xfrm>
            <a:off x="1276710" y="3316069"/>
            <a:ext cx="1066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1160" indent="-391160">
              <a:tabLst>
                <a:tab pos="2971800" algn="l"/>
              </a:tabLst>
            </a:pPr>
            <a:r>
              <a:rPr lang="th-TH" sz="2400" b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anose="020B0304020202020204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เรื่อง การจ้างงานเพิ่มเติมทดแทน ภายใต้โครงการยกระดับเศรษฐกิจและสังคมรายตำบลแบบบูรณาการ </a:t>
            </a:r>
            <a:r>
              <a:rPr lang="en-US" sz="2400" b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 </a:t>
            </a:r>
            <a:r>
              <a:rPr lang="th-TH" sz="2400" b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ครั้งที่ 2/2564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93D19059-717E-40BC-95A9-8EFC3F18DA4A}"/>
              </a:ext>
            </a:extLst>
          </p:cNvPr>
          <p:cNvSpPr txBox="1"/>
          <p:nvPr/>
        </p:nvSpPr>
        <p:spPr>
          <a:xfrm>
            <a:off x="2906892" y="4057883"/>
            <a:ext cx="6578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วันจันทร์ที่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ตุลาคม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เวลา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11.00 – 12.00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น.</a:t>
            </a:r>
          </a:p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ณ ห้องประชุมสร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ัสจั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นทร ชั้น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อาคาร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2BA68DEB-6DED-4C80-AC4D-76058348323F}"/>
              </a:ext>
            </a:extLst>
          </p:cNvPr>
          <p:cNvSpPr txBox="1"/>
          <p:nvPr/>
        </p:nvSpPr>
        <p:spPr>
          <a:xfrm>
            <a:off x="2806599" y="6317825"/>
            <a:ext cx="657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มหาวิทยาลัยราชภัฏสกลนคร</a:t>
            </a:r>
          </a:p>
        </p:txBody>
      </p:sp>
    </p:spTree>
    <p:extLst>
      <p:ext uri="{BB962C8B-B14F-4D97-AF65-F5344CB8AC3E}">
        <p14:creationId xmlns:p14="http://schemas.microsoft.com/office/powerpoint/2010/main" val="3086685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435DC48D-1F5A-4FD1-ADC4-52BA7D4D8B34}"/>
              </a:ext>
            </a:extLst>
          </p:cNvPr>
          <p:cNvSpPr/>
          <p:nvPr/>
        </p:nvSpPr>
        <p:spPr>
          <a:xfrm>
            <a:off x="129396" y="2743199"/>
            <a:ext cx="12192000" cy="163901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9AB898A6-A3AF-4917-A530-3EFF0EC90D08}"/>
              </a:ext>
            </a:extLst>
          </p:cNvPr>
          <p:cNvSpPr txBox="1"/>
          <p:nvPr/>
        </p:nvSpPr>
        <p:spPr>
          <a:xfrm>
            <a:off x="4123426" y="3214710"/>
            <a:ext cx="34591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จบการนำเสนอ</a:t>
            </a:r>
            <a:endParaRPr lang="en-US" sz="4000" b="1" dirty="0">
              <a:solidFill>
                <a:schemeClr val="bg1"/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0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80571B9-E804-4EE5-A5BE-6BE79940B987}"/>
              </a:ext>
            </a:extLst>
          </p:cNvPr>
          <p:cNvSpPr txBox="1"/>
          <p:nvPr/>
        </p:nvSpPr>
        <p:spPr>
          <a:xfrm>
            <a:off x="715095" y="886544"/>
            <a:ext cx="1165119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1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เรื่องประธานแจ้งที่ประชุมทราบ</a:t>
            </a:r>
          </a:p>
          <a:p>
            <a:pPr>
              <a:lnSpc>
                <a:spcPct val="115000"/>
              </a:lnSpc>
            </a:pP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2  เรื่องรับรองรายงานการประชุม </a:t>
            </a:r>
          </a:p>
          <a:p>
            <a:pPr>
              <a:lnSpc>
                <a:spcPct val="115000"/>
              </a:lnSpc>
            </a:pPr>
            <a:r>
              <a:rPr lang="th-TH" sz="18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     รับรองรายงานการประชุมครั้งที่ 1/2564 เมื่อวันที่ 28 กันยายน 2564 ณ ห้องประชุมสร้อยสุวรรณา ชั้น 3 อาคาร 10</a:t>
            </a:r>
            <a:endParaRPr lang="th-TH" sz="1800" dirty="0"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</a:pP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3  เรื่องสืบเนื่อง </a:t>
            </a:r>
          </a:p>
          <a:p>
            <a:pPr>
              <a:lnSpc>
                <a:spcPct val="115000"/>
              </a:lnSpc>
            </a:pPr>
            <a:r>
              <a:rPr lang="th-TH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สรุปผลการสำรวจ</a:t>
            </a:r>
            <a:r>
              <a:rPr lang="th-TH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ความต้องการ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การปรับแผนการดำเนินกิจกรรมการจ้างงานเพิ่มเติมทดแทน ภายใต้โครงการยกระดับเศ</a:t>
            </a:r>
            <a:r>
              <a:rPr lang="th-TH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รษฐกิจรายตำบลแบบบูรณาการ </a:t>
            </a:r>
            <a:r>
              <a:rPr lang="en-US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</a:t>
            </a:r>
            <a:r>
              <a:rPr lang="th-TH" sz="18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ปรับ</a:t>
            </a:r>
            <a:endParaRPr lang="en-US" sz="18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</a:pP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4  เรื่องเสนอเพื่อทราบ</a:t>
            </a:r>
            <a:br>
              <a:rPr lang="en-US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แผนการดำเนิน</a:t>
            </a:r>
            <a:r>
              <a:rPr lang="en-US" sz="18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</a:t>
            </a:r>
            <a:r>
              <a:rPr lang="en-US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4.1 </a:t>
            </a:r>
            <a:r>
              <a:rPr lang="th-TH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บัญชีรายชื่อผู้ผ่านการสอบคัดเลือกลำดับสำรอง</a:t>
            </a:r>
            <a:r>
              <a:rPr lang="th-TH" sz="18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ภายใต้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โครงการยกระดับ</a:t>
            </a:r>
            <a:r>
              <a:rPr lang="th-TH" sz="18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เศรษฐกิจรายตำบลแบบบูรณาการฯ </a:t>
            </a:r>
            <a:r>
              <a:rPr lang="en-US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</a:t>
            </a:r>
            <a:r>
              <a:rPr lang="th-TH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ข้อมูลโดยงานบริหารบุคคลและนิติการ</a:t>
            </a:r>
          </a:p>
          <a:p>
            <a:pPr>
              <a:lnSpc>
                <a:spcPct val="115000"/>
              </a:lnSpc>
            </a:pPr>
            <a:r>
              <a:rPr lang="th-TH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     4.2 กระบวนการเปิดรับสมัครการจ้างงานเพิ่มเติม ทดแทน (ระยะ 2 เดือน 15 วัน) </a:t>
            </a:r>
            <a:r>
              <a:rPr lang="th-TH" sz="1800" spc="-40" dirty="0">
                <a:latin typeface="CordiaUPC" panose="020B0304020202020204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ภายใต้โครงการยกระดับเศรษฐกิจและสังคมรายตำบลแบบบูรณาการ </a:t>
            </a:r>
            <a:r>
              <a:rPr lang="en-US" sz="18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 </a:t>
            </a:r>
          </a:p>
          <a:p>
            <a:pPr>
              <a:lnSpc>
                <a:spcPct val="115000"/>
              </a:lnSpc>
            </a:pP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5  เรื่องเสนอให้ที่ประชุมพิจารณา</a:t>
            </a:r>
          </a:p>
          <a:p>
            <a:pPr>
              <a:lnSpc>
                <a:spcPct val="115000"/>
              </a:lnSpc>
            </a:pPr>
            <a:r>
              <a:rPr lang="th-TH" sz="1800" b="1" spc="-3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6 เรื่องอื่น ๆ (ถ้ามี)</a:t>
            </a:r>
            <a:endParaRPr lang="th-TH" dirty="0"/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81603C09-56DD-4ADE-A2D6-6D1A1E0C7ABE}"/>
              </a:ext>
            </a:extLst>
          </p:cNvPr>
          <p:cNvSpPr/>
          <p:nvPr/>
        </p:nvSpPr>
        <p:spPr>
          <a:xfrm>
            <a:off x="0" y="0"/>
            <a:ext cx="12192000" cy="62110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A0EA1616-24BB-46FC-8406-BD12FD17C1B5}"/>
              </a:ext>
            </a:extLst>
          </p:cNvPr>
          <p:cNvSpPr txBox="1"/>
          <p:nvPr/>
        </p:nvSpPr>
        <p:spPr>
          <a:xfrm>
            <a:off x="2651324" y="79718"/>
            <a:ext cx="657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</a:p>
        </p:txBody>
      </p:sp>
    </p:spTree>
    <p:extLst>
      <p:ext uri="{BB962C8B-B14F-4D97-AF65-F5344CB8AC3E}">
        <p14:creationId xmlns:p14="http://schemas.microsoft.com/office/powerpoint/2010/main" val="371841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C46E322-DDB0-4286-9560-9DF8C5C593BE}"/>
              </a:ext>
            </a:extLst>
          </p:cNvPr>
          <p:cNvSpPr/>
          <p:nvPr/>
        </p:nvSpPr>
        <p:spPr>
          <a:xfrm>
            <a:off x="0" y="2406770"/>
            <a:ext cx="12192000" cy="15182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29108C4-9053-4C1D-89E2-D56F0ED5F919}"/>
              </a:ext>
            </a:extLst>
          </p:cNvPr>
          <p:cNvSpPr txBox="1"/>
          <p:nvPr/>
        </p:nvSpPr>
        <p:spPr>
          <a:xfrm>
            <a:off x="1573020" y="2627285"/>
            <a:ext cx="9434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2 เรื่องรับรองรายงานการประชุม</a:t>
            </a:r>
            <a:br>
              <a:rPr lang="th-TH" sz="4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4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รับรองรายงานการประชุมครั้งที่ 1/2564 เมื่อวันที่ 28 กันยายน 2564 ณ ห้องประชุมสร้อยสุวรรณา ชั้น 3 อาคาร 10</a:t>
            </a:r>
            <a:r>
              <a:rPr lang="th-TH" sz="24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DEDCEDD0-4A6D-4B28-95C5-7B5178C287C9}"/>
              </a:ext>
            </a:extLst>
          </p:cNvPr>
          <p:cNvSpPr txBox="1"/>
          <p:nvPr/>
        </p:nvSpPr>
        <p:spPr>
          <a:xfrm>
            <a:off x="1000663" y="4054414"/>
            <a:ext cx="107657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รายงานการประชุม</a:t>
            </a:r>
            <a:r>
              <a:rPr lang="th-TH" sz="1700" dirty="0">
                <a:latin typeface="TH SarabunPSK" panose="020B0500040200020003" pitchFamily="34" charset="-34"/>
                <a:ea typeface="Yu Gothic UI Semibold" panose="020B0700000000000000" pitchFamily="34" charset="-128"/>
                <a:cs typeface="TH SarabunPSK" panose="020B0500040200020003" pitchFamily="34" charset="-34"/>
              </a:rPr>
              <a:t>คณะทำงานโครงการยกระดับเศรษฐกิจรายตำบลแบบบูรณาการ</a:t>
            </a:r>
          </a:p>
          <a:p>
            <a:pPr algn="ctr"/>
            <a:r>
              <a:rPr lang="th-TH" sz="1700" dirty="0">
                <a:latin typeface="TH SarabunPSK" panose="020B0500040200020003" pitchFamily="34" charset="-34"/>
                <a:ea typeface="Yu Gothic UI Semibold" panose="020B0700000000000000" pitchFamily="34" charset="-128"/>
                <a:cs typeface="TH SarabunPSK" panose="020B0500040200020003" pitchFamily="34" charset="-34"/>
              </a:rPr>
              <a:t>1 ตำบล 1 มหาวิทยาลัย </a:t>
            </a:r>
            <a:r>
              <a:rPr lang="th-TH" sz="17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(มหาวิทยาลัยสู่ตำบล สร้างรากแก้วให้ประเทศ) </a:t>
            </a:r>
            <a:r>
              <a:rPr lang="th-TH" sz="17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เรื่อง การจ้างงานเพิ่มเติมทดแทน ภายใต้โครงการยกระดับเศรษฐกิจและสังคมรายตำบลแบบบูรณาการ </a:t>
            </a:r>
            <a:r>
              <a:rPr lang="en-US" sz="17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 </a:t>
            </a:r>
            <a:r>
              <a:rPr lang="th-TH" sz="17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ครั้งที่ 1/2564</a:t>
            </a:r>
            <a:endParaRPr lang="en-US" sz="1700" dirty="0"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700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เมื่อวันที่ 28 กันยายน 2564 ณ ห้องประชุมสร้อยสุวรรณา ชั้น 3 อาคาร 10 </a:t>
            </a:r>
            <a:r>
              <a:rPr lang="th-TH" sz="1700" b="1" spc="-4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จำนวน 6 หน้า</a:t>
            </a:r>
            <a:r>
              <a:rPr lang="th-TH" sz="1700" b="1" spc="-40" dirty="0">
                <a:latin typeface="TH SarabunPSK" panose="020B0500040200020003" pitchFamily="34" charset="-34"/>
                <a:ea typeface="Yu Gothic UI Semibold" panose="020B0700000000000000" pitchFamily="34" charset="-128"/>
                <a:cs typeface="TH SarabunPSK" panose="020B0500040200020003" pitchFamily="34" charset="-34"/>
              </a:rPr>
              <a:t> </a:t>
            </a:r>
            <a:r>
              <a:rPr lang="th-TH" sz="17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ตามรายละเอียดตามเอกสารประกอบการประชุมวาระที่ 2 </a:t>
            </a:r>
          </a:p>
        </p:txBody>
      </p:sp>
    </p:spTree>
    <p:extLst>
      <p:ext uri="{BB962C8B-B14F-4D97-AF65-F5344CB8AC3E}">
        <p14:creationId xmlns:p14="http://schemas.microsoft.com/office/powerpoint/2010/main" val="224260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C46E322-DDB0-4286-9560-9DF8C5C593BE}"/>
              </a:ext>
            </a:extLst>
          </p:cNvPr>
          <p:cNvSpPr/>
          <p:nvPr/>
        </p:nvSpPr>
        <p:spPr>
          <a:xfrm>
            <a:off x="0" y="2406770"/>
            <a:ext cx="12192000" cy="15182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29108C4-9053-4C1D-89E2-D56F0ED5F919}"/>
              </a:ext>
            </a:extLst>
          </p:cNvPr>
          <p:cNvSpPr txBox="1"/>
          <p:nvPr/>
        </p:nvSpPr>
        <p:spPr>
          <a:xfrm>
            <a:off x="1285336" y="2721114"/>
            <a:ext cx="10041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</a:t>
            </a:r>
            <a:r>
              <a:rPr lang="th-TH" sz="4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เรื่องสืบเนื่อง</a:t>
            </a:r>
            <a:endParaRPr lang="th-TH" sz="4000" dirty="0">
              <a:solidFill>
                <a:schemeClr val="bg1"/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436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435DC48D-1F5A-4FD1-ADC4-52BA7D4D8B34}"/>
              </a:ext>
            </a:extLst>
          </p:cNvPr>
          <p:cNvSpPr/>
          <p:nvPr/>
        </p:nvSpPr>
        <p:spPr>
          <a:xfrm>
            <a:off x="0" y="0"/>
            <a:ext cx="12192000" cy="62110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9AB898A6-A3AF-4917-A530-3EFF0EC90D08}"/>
              </a:ext>
            </a:extLst>
          </p:cNvPr>
          <p:cNvSpPr txBox="1"/>
          <p:nvPr/>
        </p:nvSpPr>
        <p:spPr>
          <a:xfrm>
            <a:off x="60874" y="0"/>
            <a:ext cx="12192000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2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</a:t>
            </a:r>
            <a:r>
              <a:rPr lang="en-US" sz="22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</a:t>
            </a:r>
            <a:r>
              <a:rPr lang="en-US" sz="22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19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สรุปผลการสำรวจ</a:t>
            </a:r>
            <a:r>
              <a:rPr lang="th-TH" sz="19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ความต้องการ</a:t>
            </a:r>
            <a:r>
              <a:rPr lang="th-TH" sz="19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การปรับแผนการดำเนินกิจกรรมการจ้างงานเพิ่มเติมทดแทน ภายใต้โครงการยกระดับเศ</a:t>
            </a:r>
            <a:r>
              <a:rPr lang="th-TH" sz="19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รษฐกิจรายตำบลแบบบูรณาการ </a:t>
            </a:r>
            <a:r>
              <a:rPr lang="en-US" sz="19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FB33EF46-A187-4AEF-ABD1-1C8133D1C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87524"/>
              </p:ext>
            </p:extLst>
          </p:nvPr>
        </p:nvGraphicFramePr>
        <p:xfrm>
          <a:off x="1377841" y="824291"/>
          <a:ext cx="9558066" cy="5809229"/>
        </p:xfrm>
        <a:graphic>
          <a:graphicData uri="http://schemas.openxmlformats.org/drawingml/2006/table">
            <a:tbl>
              <a:tblPr/>
              <a:tblGrid>
                <a:gridCol w="697791">
                  <a:extLst>
                    <a:ext uri="{9D8B030D-6E8A-4147-A177-3AD203B41FA5}">
                      <a16:colId xmlns:a16="http://schemas.microsoft.com/office/drawing/2014/main" val="3331705619"/>
                    </a:ext>
                  </a:extLst>
                </a:gridCol>
                <a:gridCol w="979161">
                  <a:extLst>
                    <a:ext uri="{9D8B030D-6E8A-4147-A177-3AD203B41FA5}">
                      <a16:colId xmlns:a16="http://schemas.microsoft.com/office/drawing/2014/main" val="61892859"/>
                    </a:ext>
                  </a:extLst>
                </a:gridCol>
                <a:gridCol w="700606">
                  <a:extLst>
                    <a:ext uri="{9D8B030D-6E8A-4147-A177-3AD203B41FA5}">
                      <a16:colId xmlns:a16="http://schemas.microsoft.com/office/drawing/2014/main" val="3025868755"/>
                    </a:ext>
                  </a:extLst>
                </a:gridCol>
                <a:gridCol w="630265">
                  <a:extLst>
                    <a:ext uri="{9D8B030D-6E8A-4147-A177-3AD203B41FA5}">
                      <a16:colId xmlns:a16="http://schemas.microsoft.com/office/drawing/2014/main" val="4286664815"/>
                    </a:ext>
                  </a:extLst>
                </a:gridCol>
                <a:gridCol w="776575">
                  <a:extLst>
                    <a:ext uri="{9D8B030D-6E8A-4147-A177-3AD203B41FA5}">
                      <a16:colId xmlns:a16="http://schemas.microsoft.com/office/drawing/2014/main" val="2714582019"/>
                    </a:ext>
                  </a:extLst>
                </a:gridCol>
                <a:gridCol w="709048">
                  <a:extLst>
                    <a:ext uri="{9D8B030D-6E8A-4147-A177-3AD203B41FA5}">
                      <a16:colId xmlns:a16="http://schemas.microsoft.com/office/drawing/2014/main" val="3535848341"/>
                    </a:ext>
                  </a:extLst>
                </a:gridCol>
                <a:gridCol w="686537">
                  <a:extLst>
                    <a:ext uri="{9D8B030D-6E8A-4147-A177-3AD203B41FA5}">
                      <a16:colId xmlns:a16="http://schemas.microsoft.com/office/drawing/2014/main" val="3663163713"/>
                    </a:ext>
                  </a:extLst>
                </a:gridCol>
                <a:gridCol w="776575">
                  <a:extLst>
                    <a:ext uri="{9D8B030D-6E8A-4147-A177-3AD203B41FA5}">
                      <a16:colId xmlns:a16="http://schemas.microsoft.com/office/drawing/2014/main" val="391024262"/>
                    </a:ext>
                  </a:extLst>
                </a:gridCol>
                <a:gridCol w="697791">
                  <a:extLst>
                    <a:ext uri="{9D8B030D-6E8A-4147-A177-3AD203B41FA5}">
                      <a16:colId xmlns:a16="http://schemas.microsoft.com/office/drawing/2014/main" val="234230504"/>
                    </a:ext>
                  </a:extLst>
                </a:gridCol>
                <a:gridCol w="765321">
                  <a:extLst>
                    <a:ext uri="{9D8B030D-6E8A-4147-A177-3AD203B41FA5}">
                      <a16:colId xmlns:a16="http://schemas.microsoft.com/office/drawing/2014/main" val="1359549071"/>
                    </a:ext>
                  </a:extLst>
                </a:gridCol>
                <a:gridCol w="768135">
                  <a:extLst>
                    <a:ext uri="{9D8B030D-6E8A-4147-A177-3AD203B41FA5}">
                      <a16:colId xmlns:a16="http://schemas.microsoft.com/office/drawing/2014/main" val="3572149329"/>
                    </a:ext>
                  </a:extLst>
                </a:gridCol>
                <a:gridCol w="686537">
                  <a:extLst>
                    <a:ext uri="{9D8B030D-6E8A-4147-A177-3AD203B41FA5}">
                      <a16:colId xmlns:a16="http://schemas.microsoft.com/office/drawing/2014/main" val="1088019466"/>
                    </a:ext>
                  </a:extLst>
                </a:gridCol>
                <a:gridCol w="683724">
                  <a:extLst>
                    <a:ext uri="{9D8B030D-6E8A-4147-A177-3AD203B41FA5}">
                      <a16:colId xmlns:a16="http://schemas.microsoft.com/office/drawing/2014/main" val="4218782261"/>
                    </a:ext>
                  </a:extLst>
                </a:gridCol>
              </a:tblGrid>
              <a:tr h="183810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สรุปข้อมูล ณ วันที่ 30 กันยายน 2564 เวลา 16.30 น.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8E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19871"/>
                  </a:ext>
                </a:extLst>
              </a:tr>
              <a:tr h="4565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1.ตำบล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จำนวนที่ตำบลขอเพิ่มเติม</a:t>
                      </a:r>
                      <a:b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Google Form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จน.ใหม่ที่ขอเพิ่มเติม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อยู่ในพื้นที่ที่ขาดกำลังคนหรือไม่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มีจำนวนคนในบัญชีสำรอง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D7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เปิดรับสมัคร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31132"/>
                  </a:ext>
                </a:extLst>
              </a:tr>
              <a:tr h="55142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1.บัณฑิตจบใหม่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นักศึกษา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ประชาชน </a:t>
                      </a:r>
                      <a:b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1.บัณฑิตจบใหม่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นักศึกษา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ประชาชน </a:t>
                      </a:r>
                      <a:b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1.บัณฑิตจบใหม่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นักศึกษา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ประชาชน </a:t>
                      </a:r>
                      <a:b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1180"/>
                  </a:ext>
                </a:extLst>
              </a:tr>
              <a:tr h="183810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คณะครุศาสตร์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278290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พังโคน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48681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ท่าแร่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16663"/>
                  </a:ext>
                </a:extLst>
              </a:tr>
              <a:tr h="18381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คณะวิทยาศาสตร์และเทคโนโลยี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18508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เหล่าปอแดง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017660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นาม่อง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698673"/>
                  </a:ext>
                </a:extLst>
              </a:tr>
              <a:tr h="18381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คณะมนุษศาสตร์และสังคมศาสตร์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803472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หนองสนม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401430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ค้อเขียว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732537"/>
                  </a:ext>
                </a:extLst>
              </a:tr>
              <a:tr h="18381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คณะเทคโนโลยีอุตสาหกรรม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10379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นาหัวบ่อ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540188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จันทร์เพ็ญ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518116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นาตาล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54218"/>
                  </a:ext>
                </a:extLst>
              </a:tr>
              <a:tr h="18381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คณะวิทยาการจัดการ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236772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ท่าก้อน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04077"/>
                  </a:ext>
                </a:extLst>
              </a:tr>
              <a:tr h="18381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สถาบันวิจัยและพัฒนา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54484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เต่างอย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9261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 นางัว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375918"/>
                  </a:ext>
                </a:extLst>
              </a:tr>
              <a:tr h="1897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รวมแต่</a:t>
                      </a:r>
                      <a:r>
                        <a:rPr lang="th-TH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ะล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4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4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4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4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4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8E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904543"/>
                  </a:ext>
                </a:extLst>
              </a:tr>
              <a:tr h="183810">
                <a:tc gridSpan="4">
                  <a:txBody>
                    <a:bodyPr/>
                    <a:lstStyle/>
                    <a:p>
                      <a:pPr algn="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รวมจำนวนอัตราเพิ่มเติมที่ตำบลประสงค์เพิ่มเติม (อัตรา)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  อัตรา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2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00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C46E322-DDB0-4286-9560-9DF8C5C593BE}"/>
              </a:ext>
            </a:extLst>
          </p:cNvPr>
          <p:cNvSpPr/>
          <p:nvPr/>
        </p:nvSpPr>
        <p:spPr>
          <a:xfrm>
            <a:off x="0" y="2406770"/>
            <a:ext cx="12192000" cy="15182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29108C4-9053-4C1D-89E2-D56F0ED5F919}"/>
              </a:ext>
            </a:extLst>
          </p:cNvPr>
          <p:cNvSpPr txBox="1"/>
          <p:nvPr/>
        </p:nvSpPr>
        <p:spPr>
          <a:xfrm>
            <a:off x="2634070" y="2721114"/>
            <a:ext cx="6578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4  เรื่องเสนอเพื่อทราบ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551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435DC48D-1F5A-4FD1-ADC4-52BA7D4D8B34}"/>
              </a:ext>
            </a:extLst>
          </p:cNvPr>
          <p:cNvSpPr/>
          <p:nvPr/>
        </p:nvSpPr>
        <p:spPr>
          <a:xfrm>
            <a:off x="0" y="0"/>
            <a:ext cx="12192000" cy="62110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9AB898A6-A3AF-4917-A530-3EFF0EC90D08}"/>
              </a:ext>
            </a:extLst>
          </p:cNvPr>
          <p:cNvSpPr txBox="1"/>
          <p:nvPr/>
        </p:nvSpPr>
        <p:spPr>
          <a:xfrm>
            <a:off x="60874" y="0"/>
            <a:ext cx="12192000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2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4</a:t>
            </a:r>
            <a:r>
              <a:rPr lang="en-US" sz="22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.1 </a:t>
            </a: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บัญชีรายชื่อสำรองของผู้รับจ้างงานภายใต้</a:t>
            </a:r>
            <a:r>
              <a:rPr lang="th-TH" sz="2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โครงการยกระดับ</a:t>
            </a: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เศรษฐกิจรายตำบลแบบบูรณาการฯ </a:t>
            </a:r>
            <a:r>
              <a:rPr lang="en-US" sz="2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</a:t>
            </a: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ข้อมูลโดยงานบริหารบุคคลและนิติการ</a:t>
            </a:r>
            <a:endParaRPr lang="en-US" sz="1900" b="1" dirty="0">
              <a:solidFill>
                <a:schemeClr val="bg1"/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FB9E907-63FB-486F-999D-101BB399A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66" y="998163"/>
            <a:ext cx="7269486" cy="48616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10B02EE-DC6A-4D07-BBBD-0FE386C32192}"/>
              </a:ext>
            </a:extLst>
          </p:cNvPr>
          <p:cNvSpPr txBox="1"/>
          <p:nvPr/>
        </p:nvSpPr>
        <p:spPr>
          <a:xfrm>
            <a:off x="8747185" y="2622431"/>
            <a:ext cx="278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บัญชีรายชื่อ รายตำบลจะได้รับเอกสาร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ทุกตำบลตามเอกสารที่แจกนะคะ</a:t>
            </a:r>
          </a:p>
        </p:txBody>
      </p:sp>
    </p:spTree>
    <p:extLst>
      <p:ext uri="{BB962C8B-B14F-4D97-AF65-F5344CB8AC3E}">
        <p14:creationId xmlns:p14="http://schemas.microsoft.com/office/powerpoint/2010/main" val="402708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สี่เหลี่ยมผืนผ้า 41">
            <a:extLst>
              <a:ext uri="{FF2B5EF4-FFF2-40B4-BE49-F238E27FC236}">
                <a16:creationId xmlns:a16="http://schemas.microsoft.com/office/drawing/2014/main" id="{CEE5BAD6-8802-4DDA-AFA5-21D8AA516D76}"/>
              </a:ext>
            </a:extLst>
          </p:cNvPr>
          <p:cNvSpPr/>
          <p:nvPr/>
        </p:nvSpPr>
        <p:spPr>
          <a:xfrm>
            <a:off x="0" y="0"/>
            <a:ext cx="12192000" cy="4171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D0F69096-3365-4EF6-B72C-2AED92AF3AA1}"/>
              </a:ext>
            </a:extLst>
          </p:cNvPr>
          <p:cNvSpPr txBox="1"/>
          <p:nvPr/>
        </p:nvSpPr>
        <p:spPr>
          <a:xfrm>
            <a:off x="259282" y="-49819"/>
            <a:ext cx="124661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ระเบียบวาระที่  </a:t>
            </a: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4.2</a:t>
            </a:r>
            <a:r>
              <a:rPr lang="th-TH" sz="2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กระบวนการเปิดรับสมัครการจ้างงานเพิ่มเติม ทดแทน (ระยะ 2 เดือน 15 วัน) </a:t>
            </a:r>
            <a:r>
              <a:rPr lang="th-TH" sz="2000" b="1" spc="-40" dirty="0">
                <a:solidFill>
                  <a:schemeClr val="bg1"/>
                </a:solidFill>
                <a:latin typeface="CordiaUPC" panose="020B0304020202020204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ภายใต้โครงการยกระดับเศรษฐกิจและสังคมรายตำบลแบบบูรณาการ </a:t>
            </a:r>
            <a:r>
              <a:rPr lang="en-US" sz="2000" b="1" spc="-40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(U2T) </a:t>
            </a:r>
          </a:p>
        </p:txBody>
      </p:sp>
      <p:sp>
        <p:nvSpPr>
          <p:cNvPr id="17" name="แผนผังลำดับงาน: สิ้นสุด 16">
            <a:extLst>
              <a:ext uri="{FF2B5EF4-FFF2-40B4-BE49-F238E27FC236}">
                <a16:creationId xmlns:a16="http://schemas.microsoft.com/office/drawing/2014/main" id="{4E323FDF-B883-432C-A790-F8520ADB19E4}"/>
              </a:ext>
            </a:extLst>
          </p:cNvPr>
          <p:cNvSpPr/>
          <p:nvPr/>
        </p:nvSpPr>
        <p:spPr>
          <a:xfrm>
            <a:off x="5543550" y="488087"/>
            <a:ext cx="1104900" cy="4191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เริ่มต้น</a:t>
            </a:r>
          </a:p>
        </p:txBody>
      </p:sp>
      <p:sp>
        <p:nvSpPr>
          <p:cNvPr id="57" name="แผนผังลําดับงาน: กระบวนการ 56">
            <a:extLst>
              <a:ext uri="{FF2B5EF4-FFF2-40B4-BE49-F238E27FC236}">
                <a16:creationId xmlns:a16="http://schemas.microsoft.com/office/drawing/2014/main" id="{A7EA8B02-0268-43AC-9C08-977B231EF999}"/>
              </a:ext>
            </a:extLst>
          </p:cNvPr>
          <p:cNvSpPr/>
          <p:nvPr/>
        </p:nvSpPr>
        <p:spPr>
          <a:xfrm>
            <a:off x="4485437" y="1093337"/>
            <a:ext cx="3228882" cy="62110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ตำบลที่ประสงค์ปรับแผนกิจกรรมการจ้างงาน เพิ่มเติม ทดแทน</a:t>
            </a:r>
          </a:p>
        </p:txBody>
      </p:sp>
      <p:sp>
        <p:nvSpPr>
          <p:cNvPr id="58" name="แผนผังลําดับงาน: กระบวนการ 57">
            <a:extLst>
              <a:ext uri="{FF2B5EF4-FFF2-40B4-BE49-F238E27FC236}">
                <a16:creationId xmlns:a16="http://schemas.microsoft.com/office/drawing/2014/main" id="{F63F894B-036B-457D-9149-C5C47D50BE6B}"/>
              </a:ext>
            </a:extLst>
          </p:cNvPr>
          <p:cNvSpPr/>
          <p:nvPr/>
        </p:nvSpPr>
        <p:spPr>
          <a:xfrm>
            <a:off x="8062974" y="2047704"/>
            <a:ext cx="2349110" cy="55105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ประธานตำบลโทรประสานผู้รับจ้างงานในบัญชีสำรองผู้ตน</a:t>
            </a:r>
          </a:p>
        </p:txBody>
      </p:sp>
      <p:sp>
        <p:nvSpPr>
          <p:cNvPr id="62" name="แผนผังลําดับงาน: กระบวนการ 61">
            <a:extLst>
              <a:ext uri="{FF2B5EF4-FFF2-40B4-BE49-F238E27FC236}">
                <a16:creationId xmlns:a16="http://schemas.microsoft.com/office/drawing/2014/main" id="{EAEDF006-BEF5-4186-8A7D-31F740B527AB}"/>
              </a:ext>
            </a:extLst>
          </p:cNvPr>
          <p:cNvSpPr/>
          <p:nvPr/>
        </p:nvSpPr>
        <p:spPr>
          <a:xfrm>
            <a:off x="10616845" y="3224064"/>
            <a:ext cx="1371944" cy="62110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เรียกชื่อบัญชีในลำดับถัดไป</a:t>
            </a:r>
          </a:p>
        </p:txBody>
      </p:sp>
      <p:sp>
        <p:nvSpPr>
          <p:cNvPr id="69" name="กล่องข้อความ 68">
            <a:extLst>
              <a:ext uri="{FF2B5EF4-FFF2-40B4-BE49-F238E27FC236}">
                <a16:creationId xmlns:a16="http://schemas.microsoft.com/office/drawing/2014/main" id="{EF5C9BFE-08D0-4A7F-BFFB-3E9A585C8AD5}"/>
              </a:ext>
            </a:extLst>
          </p:cNvPr>
          <p:cNvSpPr txBox="1"/>
          <p:nvPr/>
        </p:nvSpPr>
        <p:spPr>
          <a:xfrm>
            <a:off x="9869813" y="2980601"/>
            <a:ext cx="126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ไม่ประสงค์</a:t>
            </a:r>
          </a:p>
        </p:txBody>
      </p:sp>
      <p:sp>
        <p:nvSpPr>
          <p:cNvPr id="70" name="กล่องข้อความ 69">
            <a:extLst>
              <a:ext uri="{FF2B5EF4-FFF2-40B4-BE49-F238E27FC236}">
                <a16:creationId xmlns:a16="http://schemas.microsoft.com/office/drawing/2014/main" id="{51D76DD8-F4B3-4CEE-B0B9-20A85B071156}"/>
              </a:ext>
            </a:extLst>
          </p:cNvPr>
          <p:cNvSpPr txBox="1"/>
          <p:nvPr/>
        </p:nvSpPr>
        <p:spPr>
          <a:xfrm>
            <a:off x="7056929" y="2047704"/>
            <a:ext cx="813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มีรายชื่อ</a:t>
            </a:r>
          </a:p>
        </p:txBody>
      </p:sp>
      <p:sp>
        <p:nvSpPr>
          <p:cNvPr id="75" name="แผนผังลําดับงาน: กระบวนการ 74">
            <a:extLst>
              <a:ext uri="{FF2B5EF4-FFF2-40B4-BE49-F238E27FC236}">
                <a16:creationId xmlns:a16="http://schemas.microsoft.com/office/drawing/2014/main" id="{0081CB6B-D502-4741-BA91-35F7E9969340}"/>
              </a:ext>
            </a:extLst>
          </p:cNvPr>
          <p:cNvSpPr/>
          <p:nvPr/>
        </p:nvSpPr>
        <p:spPr>
          <a:xfrm>
            <a:off x="1216072" y="7233577"/>
            <a:ext cx="2590799" cy="62110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เริ่มปฏิบัติงานและทำสัญญาจ้างงาน</a:t>
            </a:r>
            <a:b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 ตุลาคม 2564</a:t>
            </a:r>
          </a:p>
        </p:txBody>
      </p:sp>
      <p:cxnSp>
        <p:nvCxnSpPr>
          <p:cNvPr id="78" name="ลูกศรเชื่อมต่อแบบตรง 77">
            <a:extLst>
              <a:ext uri="{FF2B5EF4-FFF2-40B4-BE49-F238E27FC236}">
                <a16:creationId xmlns:a16="http://schemas.microsoft.com/office/drawing/2014/main" id="{49E10D8F-4C1D-487E-8897-DB3D399DBC76}"/>
              </a:ext>
            </a:extLst>
          </p:cNvPr>
          <p:cNvCxnSpPr>
            <a:cxnSpLocks/>
          </p:cNvCxnSpPr>
          <p:nvPr/>
        </p:nvCxnSpPr>
        <p:spPr>
          <a:xfrm>
            <a:off x="2336420" y="2726611"/>
            <a:ext cx="0" cy="16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แผนผังลำดับงาน: สิ้นสุด 79">
            <a:extLst>
              <a:ext uri="{FF2B5EF4-FFF2-40B4-BE49-F238E27FC236}">
                <a16:creationId xmlns:a16="http://schemas.microsoft.com/office/drawing/2014/main" id="{E8AA4541-E02D-4C67-8941-09B998614F9C}"/>
              </a:ext>
            </a:extLst>
          </p:cNvPr>
          <p:cNvSpPr/>
          <p:nvPr/>
        </p:nvSpPr>
        <p:spPr>
          <a:xfrm>
            <a:off x="1976767" y="8152429"/>
            <a:ext cx="1104900" cy="4191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สิ้นสุด</a:t>
            </a:r>
          </a:p>
        </p:txBody>
      </p:sp>
      <p:cxnSp>
        <p:nvCxnSpPr>
          <p:cNvPr id="81" name="ลูกศรเชื่อมต่อแบบตรง 80">
            <a:extLst>
              <a:ext uri="{FF2B5EF4-FFF2-40B4-BE49-F238E27FC236}">
                <a16:creationId xmlns:a16="http://schemas.microsoft.com/office/drawing/2014/main" id="{48919CB1-2B61-469C-9D25-7E0AFA5C8935}"/>
              </a:ext>
            </a:extLst>
          </p:cNvPr>
          <p:cNvCxnSpPr/>
          <p:nvPr/>
        </p:nvCxnSpPr>
        <p:spPr>
          <a:xfrm>
            <a:off x="2529217" y="7854679"/>
            <a:ext cx="0" cy="2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แผนผังลําดับงาน: การตัดสินใจ 28">
            <a:extLst>
              <a:ext uri="{FF2B5EF4-FFF2-40B4-BE49-F238E27FC236}">
                <a16:creationId xmlns:a16="http://schemas.microsoft.com/office/drawing/2014/main" id="{590C6E34-7B8B-432A-B672-3CD9F7E0FE4B}"/>
              </a:ext>
            </a:extLst>
          </p:cNvPr>
          <p:cNvSpPr/>
          <p:nvPr/>
        </p:nvSpPr>
        <p:spPr>
          <a:xfrm>
            <a:off x="5214104" y="1894172"/>
            <a:ext cx="1714497" cy="815663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มีรายชื่อในบัญชีสำรอง หรือไม่</a:t>
            </a:r>
          </a:p>
        </p:txBody>
      </p:sp>
      <p:cxnSp>
        <p:nvCxnSpPr>
          <p:cNvPr id="30" name="ลูกศรเชื่อมต่อแบบตรง 29">
            <a:extLst>
              <a:ext uri="{FF2B5EF4-FFF2-40B4-BE49-F238E27FC236}">
                <a16:creationId xmlns:a16="http://schemas.microsoft.com/office/drawing/2014/main" id="{371E6696-AE7E-435C-9407-3BEB25C26171}"/>
              </a:ext>
            </a:extLst>
          </p:cNvPr>
          <p:cNvCxnSpPr>
            <a:cxnSpLocks/>
          </p:cNvCxnSpPr>
          <p:nvPr/>
        </p:nvCxnSpPr>
        <p:spPr>
          <a:xfrm>
            <a:off x="6071353" y="1714439"/>
            <a:ext cx="0" cy="197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2A0689C0-F81C-42D1-B452-362F64F50E13}"/>
              </a:ext>
            </a:extLst>
          </p:cNvPr>
          <p:cNvSpPr txBox="1"/>
          <p:nvPr/>
        </p:nvSpPr>
        <p:spPr>
          <a:xfrm>
            <a:off x="4528568" y="2016209"/>
            <a:ext cx="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</a:t>
            </a:r>
          </a:p>
        </p:txBody>
      </p:sp>
      <p:cxnSp>
        <p:nvCxnSpPr>
          <p:cNvPr id="14" name="ลูกศรเชื่อมต่อแบบตรง 13">
            <a:extLst>
              <a:ext uri="{FF2B5EF4-FFF2-40B4-BE49-F238E27FC236}">
                <a16:creationId xmlns:a16="http://schemas.microsoft.com/office/drawing/2014/main" id="{37D5EC1B-8112-4FA4-B18E-AACA4D869DD0}"/>
              </a:ext>
            </a:extLst>
          </p:cNvPr>
          <p:cNvCxnSpPr>
            <a:endCxn id="75" idx="3"/>
          </p:cNvCxnSpPr>
          <p:nvPr/>
        </p:nvCxnSpPr>
        <p:spPr>
          <a:xfrm flipH="1">
            <a:off x="3806871" y="7544128"/>
            <a:ext cx="1195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แผนผังลําดับงาน: กระบวนการ 59">
            <a:extLst>
              <a:ext uri="{FF2B5EF4-FFF2-40B4-BE49-F238E27FC236}">
                <a16:creationId xmlns:a16="http://schemas.microsoft.com/office/drawing/2014/main" id="{DFA35FDA-26A8-46F7-BBF2-C63FAD865D73}"/>
              </a:ext>
            </a:extLst>
          </p:cNvPr>
          <p:cNvSpPr/>
          <p:nvPr/>
        </p:nvSpPr>
        <p:spPr>
          <a:xfrm>
            <a:off x="4088084" y="7876902"/>
            <a:ext cx="2219321" cy="55105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ผู้รับจ้างงานไม่ต้อง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พัฒนาทักษะ 4 ทักษะ</a:t>
            </a:r>
          </a:p>
        </p:txBody>
      </p:sp>
      <p:cxnSp>
        <p:nvCxnSpPr>
          <p:cNvPr id="43" name="ตัวเชื่อมต่อตรง 42">
            <a:extLst>
              <a:ext uri="{FF2B5EF4-FFF2-40B4-BE49-F238E27FC236}">
                <a16:creationId xmlns:a16="http://schemas.microsoft.com/office/drawing/2014/main" id="{19D14366-4753-4467-93A0-4D0657DAA5C9}"/>
              </a:ext>
            </a:extLst>
          </p:cNvPr>
          <p:cNvCxnSpPr>
            <a:stCxn id="75" idx="3"/>
          </p:cNvCxnSpPr>
          <p:nvPr/>
        </p:nvCxnSpPr>
        <p:spPr>
          <a:xfrm>
            <a:off x="3806871" y="7544128"/>
            <a:ext cx="1230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>
            <a:extLst>
              <a:ext uri="{FF2B5EF4-FFF2-40B4-BE49-F238E27FC236}">
                <a16:creationId xmlns:a16="http://schemas.microsoft.com/office/drawing/2014/main" id="{27DE8AAD-3B0C-4B1D-9050-2B54FC90053D}"/>
              </a:ext>
            </a:extLst>
          </p:cNvPr>
          <p:cNvCxnSpPr/>
          <p:nvPr/>
        </p:nvCxnSpPr>
        <p:spPr>
          <a:xfrm>
            <a:off x="5037825" y="7544128"/>
            <a:ext cx="0" cy="332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ลูกศรเชื่อมต่อแบบตรง 4">
            <a:extLst>
              <a:ext uri="{FF2B5EF4-FFF2-40B4-BE49-F238E27FC236}">
                <a16:creationId xmlns:a16="http://schemas.microsoft.com/office/drawing/2014/main" id="{D03E6A4F-5CC2-4D94-B782-96DB022FC856}"/>
              </a:ext>
            </a:extLst>
          </p:cNvPr>
          <p:cNvCxnSpPr>
            <a:stCxn id="29" idx="3"/>
          </p:cNvCxnSpPr>
          <p:nvPr/>
        </p:nvCxnSpPr>
        <p:spPr>
          <a:xfrm flipV="1">
            <a:off x="6928601" y="2302003"/>
            <a:ext cx="116025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แผนผังลําดับงาน: การตัดสินใจ 37">
            <a:extLst>
              <a:ext uri="{FF2B5EF4-FFF2-40B4-BE49-F238E27FC236}">
                <a16:creationId xmlns:a16="http://schemas.microsoft.com/office/drawing/2014/main" id="{EF637AF4-02EA-418C-9C6F-B92F5D633EB9}"/>
              </a:ext>
            </a:extLst>
          </p:cNvPr>
          <p:cNvSpPr/>
          <p:nvPr/>
        </p:nvSpPr>
        <p:spPr>
          <a:xfrm>
            <a:off x="8385751" y="3067971"/>
            <a:ext cx="1714497" cy="81566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ประสงค์ทำงานหรือไม่</a:t>
            </a:r>
          </a:p>
        </p:txBody>
      </p:sp>
      <p:sp>
        <p:nvSpPr>
          <p:cNvPr id="40" name="กล่องข้อความ 39">
            <a:extLst>
              <a:ext uri="{FF2B5EF4-FFF2-40B4-BE49-F238E27FC236}">
                <a16:creationId xmlns:a16="http://schemas.microsoft.com/office/drawing/2014/main" id="{335C57F6-5F44-469B-A4FA-22D9EE5B2BD5}"/>
              </a:ext>
            </a:extLst>
          </p:cNvPr>
          <p:cNvSpPr txBox="1"/>
          <p:nvPr/>
        </p:nvSpPr>
        <p:spPr>
          <a:xfrm>
            <a:off x="7123028" y="3128862"/>
            <a:ext cx="126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ประสงค์</a:t>
            </a:r>
          </a:p>
        </p:txBody>
      </p:sp>
      <p:sp>
        <p:nvSpPr>
          <p:cNvPr id="41" name="แผนผังลําดับงาน: กระบวนการ 40">
            <a:extLst>
              <a:ext uri="{FF2B5EF4-FFF2-40B4-BE49-F238E27FC236}">
                <a16:creationId xmlns:a16="http://schemas.microsoft.com/office/drawing/2014/main" id="{BE4F2B3B-2BD9-4C16-8265-021B933533E8}"/>
              </a:ext>
            </a:extLst>
          </p:cNvPr>
          <p:cNvSpPr/>
          <p:nvPr/>
        </p:nvSpPr>
        <p:spPr>
          <a:xfrm>
            <a:off x="743071" y="5478639"/>
            <a:ext cx="3778069" cy="482975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จัดทำสัญญาจ้าง + รายงานตัวปฏิบัติงาน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ในวันที่ 15 ตุลาคม 2564 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(งานบริหารบุคคลฯ+ตำบลหน่วยจ้างงาน)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5" name="แผนผังลําดับงาน: กระบวนการ 44">
            <a:extLst>
              <a:ext uri="{FF2B5EF4-FFF2-40B4-BE49-F238E27FC236}">
                <a16:creationId xmlns:a16="http://schemas.microsoft.com/office/drawing/2014/main" id="{D427470C-BC42-466E-8D13-5CB57BA5CC29}"/>
              </a:ext>
            </a:extLst>
          </p:cNvPr>
          <p:cNvSpPr/>
          <p:nvPr/>
        </p:nvSpPr>
        <p:spPr>
          <a:xfrm>
            <a:off x="976118" y="1834280"/>
            <a:ext cx="3070705" cy="90510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ประธานตำบลยืนยัน ประเภท/จำนวน ที่จะจ้าง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ให้กับ งานบริหารบุคคลฯ 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</a:t>
            </a:r>
            <a:r>
              <a:rPr lang="th-TH" sz="1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4 ตุลาคม 64 เวลา 16.30 น.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เพื่อจัดทำประกาศรับสมัคร</a:t>
            </a:r>
          </a:p>
        </p:txBody>
      </p:sp>
      <p:sp>
        <p:nvSpPr>
          <p:cNvPr id="48" name="แผนผังลําดับงาน: กระบวนการ 47">
            <a:extLst>
              <a:ext uri="{FF2B5EF4-FFF2-40B4-BE49-F238E27FC236}">
                <a16:creationId xmlns:a16="http://schemas.microsoft.com/office/drawing/2014/main" id="{D3335D0A-E115-46D1-A0EE-F2239438DCB4}"/>
              </a:ext>
            </a:extLst>
          </p:cNvPr>
          <p:cNvSpPr/>
          <p:nvPr/>
        </p:nvSpPr>
        <p:spPr>
          <a:xfrm>
            <a:off x="768749" y="3545401"/>
            <a:ext cx="3653599" cy="728119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ประกาศรับสมัครงานออนไลน์ผ่านเว็บไซต์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www.1t1u.snru.ac.th</a:t>
            </a:r>
            <a:b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ระหว่างวันที่ 6 – 10 ต.ค. 64</a:t>
            </a:r>
          </a:p>
        </p:txBody>
      </p:sp>
      <p:sp>
        <p:nvSpPr>
          <p:cNvPr id="49" name="แผนผังลําดับงาน: กระบวนการ 48">
            <a:extLst>
              <a:ext uri="{FF2B5EF4-FFF2-40B4-BE49-F238E27FC236}">
                <a16:creationId xmlns:a16="http://schemas.microsoft.com/office/drawing/2014/main" id="{349824AA-C248-4694-9CDA-8DBEECD2876A}"/>
              </a:ext>
            </a:extLst>
          </p:cNvPr>
          <p:cNvSpPr/>
          <p:nvPr/>
        </p:nvSpPr>
        <p:spPr>
          <a:xfrm>
            <a:off x="976118" y="2877188"/>
            <a:ext cx="3111966" cy="48566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ตำบลส่งรายชื่อคณะกรรมการคัดเลือกจ้างงานให้กับ 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งานบริหารบุคคลฯ </a:t>
            </a:r>
            <a:r>
              <a:rPr lang="th-TH" sz="1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4 ตุลาคม 64 เวลา 16.30 น.</a:t>
            </a:r>
          </a:p>
        </p:txBody>
      </p:sp>
      <p:sp>
        <p:nvSpPr>
          <p:cNvPr id="50" name="แผนผังลําดับงาน: กระบวนการ 49">
            <a:extLst>
              <a:ext uri="{FF2B5EF4-FFF2-40B4-BE49-F238E27FC236}">
                <a16:creationId xmlns:a16="http://schemas.microsoft.com/office/drawing/2014/main" id="{D1AD47D3-7E9A-4AF5-B24F-28BE53DCF7FB}"/>
              </a:ext>
            </a:extLst>
          </p:cNvPr>
          <p:cNvSpPr/>
          <p:nvPr/>
        </p:nvSpPr>
        <p:spPr>
          <a:xfrm>
            <a:off x="787541" y="4456073"/>
            <a:ext cx="3741026" cy="85019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ตรวจสอบคุณสมบัติ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11 ต.ค. 2564 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(ตำบลหน่วยจ้างงาน)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ประกาศรายชื่อผู้มีคุณสมบัติ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12 ต.ค. 2564 </a:t>
            </a: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(งานบริหารบุคคลฯ)</a:t>
            </a:r>
            <a:b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สัมภาษณ์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13 ต.ค. 2564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(ตำบลหน่วยจ้างงานแยกตามคณะ)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ประกาศผลการคัดเลือก 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14 ต.ค. 64 </a:t>
            </a: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(งานบริหารบุคคลฯ)</a:t>
            </a:r>
            <a:endParaRPr lang="th-TH" sz="1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" name="แผนผังลำดับงาน: สิ้นสุด 52">
            <a:extLst>
              <a:ext uri="{FF2B5EF4-FFF2-40B4-BE49-F238E27FC236}">
                <a16:creationId xmlns:a16="http://schemas.microsoft.com/office/drawing/2014/main" id="{643F57E4-98CA-408E-97C1-61FCA4B4C5B0}"/>
              </a:ext>
            </a:extLst>
          </p:cNvPr>
          <p:cNvSpPr/>
          <p:nvPr/>
        </p:nvSpPr>
        <p:spPr>
          <a:xfrm>
            <a:off x="1959019" y="6092030"/>
            <a:ext cx="1104900" cy="4191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สิ้นสุด</a:t>
            </a:r>
          </a:p>
        </p:txBody>
      </p:sp>
      <p:cxnSp>
        <p:nvCxnSpPr>
          <p:cNvPr id="8" name="ตัวเชื่อมต่อตรง 7">
            <a:extLst>
              <a:ext uri="{FF2B5EF4-FFF2-40B4-BE49-F238E27FC236}">
                <a16:creationId xmlns:a16="http://schemas.microsoft.com/office/drawing/2014/main" id="{AAE65942-42E9-4B41-B031-42ACDE934738}"/>
              </a:ext>
            </a:extLst>
          </p:cNvPr>
          <p:cNvCxnSpPr>
            <a:stCxn id="38" idx="1"/>
          </p:cNvCxnSpPr>
          <p:nvPr/>
        </p:nvCxnSpPr>
        <p:spPr>
          <a:xfrm flipH="1">
            <a:off x="5805577" y="3475803"/>
            <a:ext cx="2580174" cy="22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>
            <a:extLst>
              <a:ext uri="{FF2B5EF4-FFF2-40B4-BE49-F238E27FC236}">
                <a16:creationId xmlns:a16="http://schemas.microsoft.com/office/drawing/2014/main" id="{1067D0B4-0713-4702-8C4E-91185836B05E}"/>
              </a:ext>
            </a:extLst>
          </p:cNvPr>
          <p:cNvCxnSpPr>
            <a:cxnSpLocks/>
          </p:cNvCxnSpPr>
          <p:nvPr/>
        </p:nvCxnSpPr>
        <p:spPr>
          <a:xfrm>
            <a:off x="5805577" y="3498194"/>
            <a:ext cx="0" cy="2109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>
            <a:extLst>
              <a:ext uri="{FF2B5EF4-FFF2-40B4-BE49-F238E27FC236}">
                <a16:creationId xmlns:a16="http://schemas.microsoft.com/office/drawing/2014/main" id="{FECF7E70-1D61-4076-B60F-D21AAF8F21C3}"/>
              </a:ext>
            </a:extLst>
          </p:cNvPr>
          <p:cNvCxnSpPr>
            <a:stCxn id="38" idx="3"/>
          </p:cNvCxnSpPr>
          <p:nvPr/>
        </p:nvCxnSpPr>
        <p:spPr>
          <a:xfrm flipV="1">
            <a:off x="10100248" y="3475802"/>
            <a:ext cx="5274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>
            <a:extLst>
              <a:ext uri="{FF2B5EF4-FFF2-40B4-BE49-F238E27FC236}">
                <a16:creationId xmlns:a16="http://schemas.microsoft.com/office/drawing/2014/main" id="{4AFD04D7-A803-480A-8BAD-B9A05351E183}"/>
              </a:ext>
            </a:extLst>
          </p:cNvPr>
          <p:cNvCxnSpPr>
            <a:cxnSpLocks/>
            <a:stCxn id="29" idx="1"/>
            <a:endCxn id="45" idx="3"/>
          </p:cNvCxnSpPr>
          <p:nvPr/>
        </p:nvCxnSpPr>
        <p:spPr>
          <a:xfrm flipH="1" flipV="1">
            <a:off x="4046823" y="2286834"/>
            <a:ext cx="1167281" cy="15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>
            <a:extLst>
              <a:ext uri="{FF2B5EF4-FFF2-40B4-BE49-F238E27FC236}">
                <a16:creationId xmlns:a16="http://schemas.microsoft.com/office/drawing/2014/main" id="{21B8F60B-3CAD-450B-B7BB-7DE31C8A4CDB}"/>
              </a:ext>
            </a:extLst>
          </p:cNvPr>
          <p:cNvCxnSpPr>
            <a:cxnSpLocks/>
          </p:cNvCxnSpPr>
          <p:nvPr/>
        </p:nvCxnSpPr>
        <p:spPr>
          <a:xfrm>
            <a:off x="2336420" y="3342763"/>
            <a:ext cx="0" cy="191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>
            <a:extLst>
              <a:ext uri="{FF2B5EF4-FFF2-40B4-BE49-F238E27FC236}">
                <a16:creationId xmlns:a16="http://schemas.microsoft.com/office/drawing/2014/main" id="{0D1F619A-70CB-45E9-863C-4965ACB40CE7}"/>
              </a:ext>
            </a:extLst>
          </p:cNvPr>
          <p:cNvCxnSpPr>
            <a:cxnSpLocks/>
          </p:cNvCxnSpPr>
          <p:nvPr/>
        </p:nvCxnSpPr>
        <p:spPr>
          <a:xfrm>
            <a:off x="2360961" y="4273520"/>
            <a:ext cx="0" cy="151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>
            <a:extLst>
              <a:ext uri="{FF2B5EF4-FFF2-40B4-BE49-F238E27FC236}">
                <a16:creationId xmlns:a16="http://schemas.microsoft.com/office/drawing/2014/main" id="{2C8E3225-67D2-4731-968E-E7CC3A95348B}"/>
              </a:ext>
            </a:extLst>
          </p:cNvPr>
          <p:cNvCxnSpPr>
            <a:cxnSpLocks/>
          </p:cNvCxnSpPr>
          <p:nvPr/>
        </p:nvCxnSpPr>
        <p:spPr>
          <a:xfrm>
            <a:off x="2477936" y="5926347"/>
            <a:ext cx="0" cy="16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>
            <a:extLst>
              <a:ext uri="{FF2B5EF4-FFF2-40B4-BE49-F238E27FC236}">
                <a16:creationId xmlns:a16="http://schemas.microsoft.com/office/drawing/2014/main" id="{8D2C96DA-8ACC-4609-8CA8-8B0F5ED7D806}"/>
              </a:ext>
            </a:extLst>
          </p:cNvPr>
          <p:cNvCxnSpPr>
            <a:cxnSpLocks/>
          </p:cNvCxnSpPr>
          <p:nvPr/>
        </p:nvCxnSpPr>
        <p:spPr>
          <a:xfrm flipH="1">
            <a:off x="4521142" y="5786687"/>
            <a:ext cx="6781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ลูกศรเชื่อมต่อแบบตรง 87">
            <a:extLst>
              <a:ext uri="{FF2B5EF4-FFF2-40B4-BE49-F238E27FC236}">
                <a16:creationId xmlns:a16="http://schemas.microsoft.com/office/drawing/2014/main" id="{CF450927-CAF2-42D5-8DDF-B74310D7460A}"/>
              </a:ext>
            </a:extLst>
          </p:cNvPr>
          <p:cNvCxnSpPr>
            <a:cxnSpLocks/>
          </p:cNvCxnSpPr>
          <p:nvPr/>
        </p:nvCxnSpPr>
        <p:spPr>
          <a:xfrm>
            <a:off x="2463919" y="5306263"/>
            <a:ext cx="0" cy="151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ตัวเชื่อมต่อตรง 95">
            <a:extLst>
              <a:ext uri="{FF2B5EF4-FFF2-40B4-BE49-F238E27FC236}">
                <a16:creationId xmlns:a16="http://schemas.microsoft.com/office/drawing/2014/main" id="{57E1CFAA-47C3-4157-867F-30B8EB1B92BF}"/>
              </a:ext>
            </a:extLst>
          </p:cNvPr>
          <p:cNvCxnSpPr>
            <a:cxnSpLocks/>
            <a:stCxn id="62" idx="2"/>
          </p:cNvCxnSpPr>
          <p:nvPr/>
        </p:nvCxnSpPr>
        <p:spPr>
          <a:xfrm>
            <a:off x="11302817" y="3845166"/>
            <a:ext cx="0" cy="194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ลูกศรเชื่อมต่อแบบตรง 99">
            <a:extLst>
              <a:ext uri="{FF2B5EF4-FFF2-40B4-BE49-F238E27FC236}">
                <a16:creationId xmlns:a16="http://schemas.microsoft.com/office/drawing/2014/main" id="{649B4A5F-DBB5-4E27-A427-99B138887D76}"/>
              </a:ext>
            </a:extLst>
          </p:cNvPr>
          <p:cNvCxnSpPr>
            <a:stCxn id="58" idx="2"/>
            <a:endCxn id="38" idx="0"/>
          </p:cNvCxnSpPr>
          <p:nvPr/>
        </p:nvCxnSpPr>
        <p:spPr>
          <a:xfrm>
            <a:off x="9237529" y="2598758"/>
            <a:ext cx="5471" cy="46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ลูกศรเชื่อมต่อแบบตรง 101">
            <a:extLst>
              <a:ext uri="{FF2B5EF4-FFF2-40B4-BE49-F238E27FC236}">
                <a16:creationId xmlns:a16="http://schemas.microsoft.com/office/drawing/2014/main" id="{0CB208EC-2337-49AF-9FD9-2947B73BED72}"/>
              </a:ext>
            </a:extLst>
          </p:cNvPr>
          <p:cNvCxnSpPr>
            <a:stCxn id="17" idx="2"/>
            <a:endCxn id="57" idx="0"/>
          </p:cNvCxnSpPr>
          <p:nvPr/>
        </p:nvCxnSpPr>
        <p:spPr>
          <a:xfrm>
            <a:off x="6096000" y="907187"/>
            <a:ext cx="3878" cy="186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ลูกศรเชื่อมต่อแบบตรง 107">
            <a:extLst>
              <a:ext uri="{FF2B5EF4-FFF2-40B4-BE49-F238E27FC236}">
                <a16:creationId xmlns:a16="http://schemas.microsoft.com/office/drawing/2014/main" id="{E78788AC-D19F-4DA9-927B-2635FFAE859A}"/>
              </a:ext>
            </a:extLst>
          </p:cNvPr>
          <p:cNvCxnSpPr>
            <a:cxnSpLocks/>
          </p:cNvCxnSpPr>
          <p:nvPr/>
        </p:nvCxnSpPr>
        <p:spPr>
          <a:xfrm flipH="1">
            <a:off x="4528568" y="5608033"/>
            <a:ext cx="12770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สี่เหลี่ยมผืนผ้า 111">
            <a:extLst>
              <a:ext uri="{FF2B5EF4-FFF2-40B4-BE49-F238E27FC236}">
                <a16:creationId xmlns:a16="http://schemas.microsoft.com/office/drawing/2014/main" id="{28B41A44-FCCC-4051-AE45-BE7098C4226A}"/>
              </a:ext>
            </a:extLst>
          </p:cNvPr>
          <p:cNvSpPr/>
          <p:nvPr/>
        </p:nvSpPr>
        <p:spPr>
          <a:xfrm>
            <a:off x="6866626" y="4273520"/>
            <a:ext cx="3233620" cy="10327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ค่าใช้จ่ายดำเนินการเปิดรับสมัคร</a:t>
            </a:r>
            <a:b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ใช้งบบริหารจัดการของคณะ (94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,000 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บาท)</a:t>
            </a:r>
          </a:p>
        </p:txBody>
      </p:sp>
    </p:spTree>
    <p:extLst>
      <p:ext uri="{BB962C8B-B14F-4D97-AF65-F5344CB8AC3E}">
        <p14:creationId xmlns:p14="http://schemas.microsoft.com/office/powerpoint/2010/main" val="47059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3AEC0EE0-C24D-4760-A1F7-08C53BE4B5E4}"/>
              </a:ext>
            </a:extLst>
          </p:cNvPr>
          <p:cNvSpPr/>
          <p:nvPr/>
        </p:nvSpPr>
        <p:spPr>
          <a:xfrm>
            <a:off x="0" y="0"/>
            <a:ext cx="12192000" cy="4171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A67E9CE5-A07E-46BE-8F49-3C6807D0F356}"/>
              </a:ext>
            </a:extLst>
          </p:cNvPr>
          <p:cNvSpPr txBox="1"/>
          <p:nvPr/>
        </p:nvSpPr>
        <p:spPr>
          <a:xfrm>
            <a:off x="259282" y="-49819"/>
            <a:ext cx="124661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h-TH" sz="2000" b="1" spc="-40" dirty="0">
                <a:solidFill>
                  <a:schemeClr val="bg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คณะหน่วยจ้างงาน ส่งรายชื่อคณะกรรมการตรวจสอบคุณสมบัติ  </a:t>
            </a:r>
            <a:endParaRPr lang="en-US" sz="2000" b="1" spc="-40" dirty="0">
              <a:solidFill>
                <a:schemeClr val="bg1"/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BA0A90-1E20-42C6-8519-6C2736AB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290" y="20358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E09F3C-588A-4FB2-BDB7-B070329A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118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CF3E3E-5F01-4339-9B90-7FD1C43B0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290" y="1566952"/>
            <a:ext cx="9643843" cy="372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ร่าง คำสั่งแต่งตั้งคณะกรรมการดำเนินการเกี่ยวกับการคัดเลือกบุคคลเข้าทำงานโครงการยกระดับเศรษฐกิจและสังคมรายตำบลแบบบูรณาการ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(1 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ตำบล 1 มหาวิทยาลัย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b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รับสมัครฯ รอบเพิ่มเติม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kumimoji="0" lang="en-US" altLang="th-TH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คณะกรรมการตรวจสอบคุณสมบัติ </a:t>
            </a:r>
            <a:endParaRPr kumimoji="0" lang="en-US" altLang="th-TH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คณะ......................................</a:t>
            </a:r>
            <a:b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ตำบล............................</a:t>
            </a:r>
            <a:endParaRPr kumimoji="0" lang="en-US" altLang="th-TH" sz="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1......................................................................................ประธานกรรมการ</a:t>
            </a:r>
            <a:b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2......................................................................................กรรมการ</a:t>
            </a:r>
            <a:b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3......................................................................................กรรมการ</a:t>
            </a:r>
            <a:b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4......................................................................................กรรมการ</a:t>
            </a:r>
            <a:b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5......................................................................................กรรมการและเลขานุการ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6C543373-6BEA-4F80-B0CE-8ACE3F39DDF1}"/>
              </a:ext>
            </a:extLst>
          </p:cNvPr>
          <p:cNvSpPr txBox="1"/>
          <p:nvPr/>
        </p:nvSpPr>
        <p:spPr>
          <a:xfrm>
            <a:off x="2086881" y="5567093"/>
            <a:ext cx="765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*ขอความอนุเคราะห์ตำบลหน่วยจ้างงาน ส่งรายชื่อให้กับงานบริหารบุคคลฯ ภายในวันที่ 4 ตุลาคม 2564 เวลา 16.30 น.</a:t>
            </a:r>
          </a:p>
        </p:txBody>
      </p:sp>
    </p:spTree>
    <p:extLst>
      <p:ext uri="{BB962C8B-B14F-4D97-AF65-F5344CB8AC3E}">
        <p14:creationId xmlns:p14="http://schemas.microsoft.com/office/powerpoint/2010/main" val="360651419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1149</Words>
  <Application>Microsoft Office PowerPoint</Application>
  <PresentationFormat>แบบจอกว้าง</PresentationFormat>
  <Paragraphs>254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CordiaUPC</vt:lpstr>
      <vt:lpstr>TH SarabunPSK</vt:lpstr>
      <vt:lpstr>Cover and End Slide Master</vt:lpstr>
      <vt:lpstr>Contents Slide Master</vt:lpstr>
      <vt:lpstr>Section Break Slide Master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Chanokyada</cp:lastModifiedBy>
  <cp:revision>192</cp:revision>
  <cp:lastPrinted>2021-10-04T03:08:42Z</cp:lastPrinted>
  <dcterms:created xsi:type="dcterms:W3CDTF">2019-01-14T06:35:35Z</dcterms:created>
  <dcterms:modified xsi:type="dcterms:W3CDTF">2021-10-04T03:44:05Z</dcterms:modified>
</cp:coreProperties>
</file>