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4"/>
  </p:notesMasterIdLst>
  <p:sldIdLst>
    <p:sldId id="256" r:id="rId4"/>
    <p:sldId id="301" r:id="rId5"/>
    <p:sldId id="302" r:id="rId6"/>
    <p:sldId id="305" r:id="rId7"/>
    <p:sldId id="303" r:id="rId8"/>
    <p:sldId id="307" r:id="rId9"/>
    <p:sldId id="682" r:id="rId10"/>
    <p:sldId id="684" r:id="rId11"/>
    <p:sldId id="685" r:id="rId12"/>
    <p:sldId id="262" r:id="rId1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DFBB"/>
    <a:srgbClr val="9AD3E9"/>
    <a:srgbClr val="F8B2A3"/>
    <a:srgbClr val="A4B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836" y="732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E4780-4742-4AF7-B9F6-29387D06C872}" type="datetimeFigureOut">
              <a:rPr lang="ko-KR" altLang="en-US" smtClean="0"/>
              <a:t>2021-01-26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0E160-F603-41F3-A192-DC95957721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44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819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9336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9033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647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374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23928" y="2643759"/>
            <a:ext cx="5220072" cy="108012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36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23928" y="3723878"/>
            <a:ext cx="52199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771800" y="1404764"/>
            <a:ext cx="6372200" cy="30243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6C3AF05-0B8F-485E-983F-1B40340199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D183D1CC-DF98-45E3-B7CE-601603E40D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1931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3059832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84000" y="2947500"/>
            <a:ext cx="3060000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4479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28392" y="0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020272" y="1923678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0251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7858" y="1275606"/>
            <a:ext cx="2448545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39542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60954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DDA4CE02-F7F3-4BCD-B8DB-4DFD03965E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39A54B34-6F96-4E3E-B72E-E680E3CE27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483997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28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64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582656" y="1374406"/>
            <a:ext cx="2700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820964" y="1374406"/>
            <a:ext cx="2736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2F3CBFE9-6225-4EAB-9415-3558F6BE9A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E9189EF-3C10-45A2-8749-4187192ACE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0894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/>
          <p:cNvSpPr/>
          <p:nvPr userDrawn="1"/>
        </p:nvSpPr>
        <p:spPr>
          <a:xfrm>
            <a:off x="2847111" y="1179745"/>
            <a:ext cx="3401564" cy="3401564"/>
          </a:xfrm>
          <a:prstGeom prst="donut">
            <a:avLst>
              <a:gd name="adj" fmla="val 135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B4F25E9-AA8C-4BD3-BF1F-56D20DF8DD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40BDE80-4E1C-47DE-8168-381888FDC3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219204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13800" y="2230378"/>
            <a:ext cx="4930200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13800" y="2703954"/>
            <a:ext cx="493020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651870"/>
            <a:ext cx="1013895" cy="10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50740"/>
            <a:ext cx="648072" cy="64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818"/>
            <a:ext cx="442142" cy="44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779200"/>
            <a:ext cx="360040" cy="36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 userDrawn="1"/>
        </p:nvGrpSpPr>
        <p:grpSpPr>
          <a:xfrm>
            <a:off x="1115616" y="1275607"/>
            <a:ext cx="2585656" cy="2592286"/>
            <a:chOff x="1115616" y="1275607"/>
            <a:chExt cx="2585656" cy="2592286"/>
          </a:xfrm>
        </p:grpSpPr>
        <p:pic>
          <p:nvPicPr>
            <p:cNvPr id="1026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7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578808"/>
            <a:ext cx="1475656" cy="159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26854" y="-51527"/>
            <a:ext cx="879830" cy="94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07971">
            <a:off x="2873932" y="1562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27839">
            <a:off x="3005459" y="3443641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14606">
            <a:off x="1967897" y="2192112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62721" flipH="1">
            <a:off x="2110757" y="80509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64253" flipH="1">
            <a:off x="3934583" y="1426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64798">
            <a:off x="5618205" y="238471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74931">
            <a:off x="5463157" y="73615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9549">
            <a:off x="4788024" y="3370715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 userDrawn="1"/>
        </p:nvGrpSpPr>
        <p:grpSpPr>
          <a:xfrm>
            <a:off x="2254580" y="248388"/>
            <a:ext cx="4634840" cy="4646724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595313" y="1758619"/>
              <a:ext cx="1626263" cy="16262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lt"/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03848" y="2101602"/>
            <a:ext cx="2736303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700" y="2677666"/>
            <a:ext cx="2736303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</a:t>
            </a:r>
          </a:p>
          <a:p>
            <a:pPr lvl="0"/>
            <a:r>
              <a:rPr lang="en-US" altLang="ko-KR" dirty="0"/>
              <a:t>of your subtitle Here</a:t>
            </a:r>
          </a:p>
        </p:txBody>
      </p:sp>
      <p:pic>
        <p:nvPicPr>
          <p:cNvPr id="2050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624792"/>
            <a:ext cx="1407408" cy="151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ตาราง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th-TH" noProof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0ACB033-9C89-4B66-843B-AD1DDA230B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444D425-D31F-4912-9237-0796A16F42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762FAFF-D6D5-4AF6-8541-A2D45DB891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34C31-D8B6-43FC-9CB0-A026F04C0879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407918772"/>
      </p:ext>
    </p:extLst>
  </p:cSld>
  <p:clrMapOvr>
    <a:masterClrMapping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843808" y="377122"/>
            <a:ext cx="3456384" cy="3465247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29098" y="3829794"/>
            <a:ext cx="3456384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Welcome!!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828950" y="4443958"/>
            <a:ext cx="345638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37620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9040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63568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2131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834733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827011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Block Arc 1"/>
          <p:cNvSpPr/>
          <p:nvPr userDrawn="1"/>
        </p:nvSpPr>
        <p:spPr>
          <a:xfrm>
            <a:off x="683568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 userDrawn="1"/>
        </p:nvSpPr>
        <p:spPr>
          <a:xfrm>
            <a:off x="2671382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Block Arc 12"/>
          <p:cNvSpPr/>
          <p:nvPr userDrawn="1"/>
        </p:nvSpPr>
        <p:spPr>
          <a:xfrm>
            <a:off x="4659196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 userDrawn="1"/>
        </p:nvSpPr>
        <p:spPr>
          <a:xfrm>
            <a:off x="6647011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EDBECCA6-8618-46C3-A8D4-3B6399CCEF8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1D40A599-6D66-4DC9-82BB-52C171B56B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349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1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52" r:id="rId4"/>
    <p:sldLayoutId id="2147483661" r:id="rId5"/>
    <p:sldLayoutId id="2147483656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99">
            <a:extLst>
              <a:ext uri="{FF2B5EF4-FFF2-40B4-BE49-F238E27FC236}">
                <a16:creationId xmlns:a16="http://schemas.microsoft.com/office/drawing/2014/main" id="{5245F949-0B2A-461E-A911-F2568370D182}"/>
              </a:ext>
            </a:extLst>
          </p:cNvPr>
          <p:cNvGrpSpPr/>
          <p:nvPr/>
        </p:nvGrpSpPr>
        <p:grpSpPr>
          <a:xfrm>
            <a:off x="2952987" y="192392"/>
            <a:ext cx="4251884" cy="1958395"/>
            <a:chOff x="3387275" y="1423862"/>
            <a:chExt cx="5347719" cy="2333046"/>
          </a:xfrm>
        </p:grpSpPr>
        <p:sp>
          <p:nvSpPr>
            <p:cNvPr id="16" name="Freeform: Shape 167">
              <a:extLst>
                <a:ext uri="{FF2B5EF4-FFF2-40B4-BE49-F238E27FC236}">
                  <a16:creationId xmlns:a16="http://schemas.microsoft.com/office/drawing/2014/main" id="{E12191FC-AB5F-4995-9CA7-F4C2D3B998E2}"/>
                </a:ext>
              </a:extLst>
            </p:cNvPr>
            <p:cNvSpPr/>
            <p:nvPr/>
          </p:nvSpPr>
          <p:spPr>
            <a:xfrm>
              <a:off x="5167979" y="1635491"/>
              <a:ext cx="428693" cy="2119360"/>
            </a:xfrm>
            <a:custGeom>
              <a:avLst/>
              <a:gdLst>
                <a:gd name="connsiteX0" fmla="*/ 477202 w 476250"/>
                <a:gd name="connsiteY0" fmla="*/ 2308860 h 2305050"/>
                <a:gd name="connsiteX1" fmla="*/ 0 w 476250"/>
                <a:gd name="connsiteY1" fmla="*/ 2308860 h 2305050"/>
                <a:gd name="connsiteX2" fmla="*/ 0 w 476250"/>
                <a:gd name="connsiteY2" fmla="*/ 0 h 2305050"/>
                <a:gd name="connsiteX3" fmla="*/ 477202 w 476250"/>
                <a:gd name="connsiteY3" fmla="*/ 0 h 2305050"/>
                <a:gd name="connsiteX4" fmla="*/ 477202 w 476250"/>
                <a:gd name="connsiteY4" fmla="*/ 2308860 h 2305050"/>
                <a:gd name="connsiteX5" fmla="*/ 452438 w 476250"/>
                <a:gd name="connsiteY5" fmla="*/ 1071563 h 2305050"/>
                <a:gd name="connsiteX6" fmla="*/ 332422 w 476250"/>
                <a:gd name="connsiteY6" fmla="*/ 1071563 h 2305050"/>
                <a:gd name="connsiteX7" fmla="*/ 332422 w 476250"/>
                <a:gd name="connsiteY7" fmla="*/ 1188720 h 2305050"/>
                <a:gd name="connsiteX8" fmla="*/ 452438 w 476250"/>
                <a:gd name="connsiteY8" fmla="*/ 1188720 h 2305050"/>
                <a:gd name="connsiteX9" fmla="*/ 452438 w 476250"/>
                <a:gd name="connsiteY9" fmla="*/ 1071563 h 2305050"/>
                <a:gd name="connsiteX10" fmla="*/ 298132 w 476250"/>
                <a:gd name="connsiteY10" fmla="*/ 1190625 h 2305050"/>
                <a:gd name="connsiteX11" fmla="*/ 298132 w 476250"/>
                <a:gd name="connsiteY11" fmla="*/ 1070610 h 2305050"/>
                <a:gd name="connsiteX12" fmla="*/ 180975 w 476250"/>
                <a:gd name="connsiteY12" fmla="*/ 1070610 h 2305050"/>
                <a:gd name="connsiteX13" fmla="*/ 180975 w 476250"/>
                <a:gd name="connsiteY13" fmla="*/ 1190625 h 2305050"/>
                <a:gd name="connsiteX14" fmla="*/ 298132 w 476250"/>
                <a:gd name="connsiteY14" fmla="*/ 1190625 h 2305050"/>
                <a:gd name="connsiteX15" fmla="*/ 27622 w 476250"/>
                <a:gd name="connsiteY15" fmla="*/ 1188720 h 2305050"/>
                <a:gd name="connsiteX16" fmla="*/ 146685 w 476250"/>
                <a:gd name="connsiteY16" fmla="*/ 1188720 h 2305050"/>
                <a:gd name="connsiteX17" fmla="*/ 146685 w 476250"/>
                <a:gd name="connsiteY17" fmla="*/ 1070610 h 2305050"/>
                <a:gd name="connsiteX18" fmla="*/ 27622 w 476250"/>
                <a:gd name="connsiteY18" fmla="*/ 1070610 h 2305050"/>
                <a:gd name="connsiteX19" fmla="*/ 27622 w 476250"/>
                <a:gd name="connsiteY19" fmla="*/ 1188720 h 2305050"/>
                <a:gd name="connsiteX20" fmla="*/ 28575 w 476250"/>
                <a:gd name="connsiteY20" fmla="*/ 328613 h 2305050"/>
                <a:gd name="connsiteX21" fmla="*/ 28575 w 476250"/>
                <a:gd name="connsiteY21" fmla="*/ 448627 h 2305050"/>
                <a:gd name="connsiteX22" fmla="*/ 147638 w 476250"/>
                <a:gd name="connsiteY22" fmla="*/ 448627 h 2305050"/>
                <a:gd name="connsiteX23" fmla="*/ 147638 w 476250"/>
                <a:gd name="connsiteY23" fmla="*/ 328613 h 2305050"/>
                <a:gd name="connsiteX24" fmla="*/ 28575 w 476250"/>
                <a:gd name="connsiteY24" fmla="*/ 328613 h 2305050"/>
                <a:gd name="connsiteX25" fmla="*/ 450532 w 476250"/>
                <a:gd name="connsiteY25" fmla="*/ 744855 h 2305050"/>
                <a:gd name="connsiteX26" fmla="*/ 450532 w 476250"/>
                <a:gd name="connsiteY26" fmla="*/ 627697 h 2305050"/>
                <a:gd name="connsiteX27" fmla="*/ 331470 w 476250"/>
                <a:gd name="connsiteY27" fmla="*/ 627697 h 2305050"/>
                <a:gd name="connsiteX28" fmla="*/ 331470 w 476250"/>
                <a:gd name="connsiteY28" fmla="*/ 744855 h 2305050"/>
                <a:gd name="connsiteX29" fmla="*/ 450532 w 476250"/>
                <a:gd name="connsiteY29" fmla="*/ 744855 h 2305050"/>
                <a:gd name="connsiteX30" fmla="*/ 147638 w 476250"/>
                <a:gd name="connsiteY30" fmla="*/ 626745 h 2305050"/>
                <a:gd name="connsiteX31" fmla="*/ 27622 w 476250"/>
                <a:gd name="connsiteY31" fmla="*/ 626745 h 2305050"/>
                <a:gd name="connsiteX32" fmla="*/ 27622 w 476250"/>
                <a:gd name="connsiteY32" fmla="*/ 743902 h 2305050"/>
                <a:gd name="connsiteX33" fmla="*/ 147638 w 476250"/>
                <a:gd name="connsiteY33" fmla="*/ 743902 h 2305050"/>
                <a:gd name="connsiteX34" fmla="*/ 147638 w 476250"/>
                <a:gd name="connsiteY34" fmla="*/ 626745 h 2305050"/>
                <a:gd name="connsiteX35" fmla="*/ 298132 w 476250"/>
                <a:gd name="connsiteY35" fmla="*/ 1337310 h 2305050"/>
                <a:gd name="connsiteX36" fmla="*/ 298132 w 476250"/>
                <a:gd name="connsiteY36" fmla="*/ 1219200 h 2305050"/>
                <a:gd name="connsiteX37" fmla="*/ 180975 w 476250"/>
                <a:gd name="connsiteY37" fmla="*/ 1219200 h 2305050"/>
                <a:gd name="connsiteX38" fmla="*/ 180975 w 476250"/>
                <a:gd name="connsiteY38" fmla="*/ 1337310 h 2305050"/>
                <a:gd name="connsiteX39" fmla="*/ 298132 w 476250"/>
                <a:gd name="connsiteY39" fmla="*/ 1337310 h 2305050"/>
                <a:gd name="connsiteX40" fmla="*/ 180022 w 476250"/>
                <a:gd name="connsiteY40" fmla="*/ 476250 h 2305050"/>
                <a:gd name="connsiteX41" fmla="*/ 180022 w 476250"/>
                <a:gd name="connsiteY41" fmla="*/ 595313 h 2305050"/>
                <a:gd name="connsiteX42" fmla="*/ 299085 w 476250"/>
                <a:gd name="connsiteY42" fmla="*/ 595313 h 2305050"/>
                <a:gd name="connsiteX43" fmla="*/ 299085 w 476250"/>
                <a:gd name="connsiteY43" fmla="*/ 476250 h 2305050"/>
                <a:gd name="connsiteX44" fmla="*/ 180022 w 476250"/>
                <a:gd name="connsiteY44" fmla="*/ 476250 h 2305050"/>
                <a:gd name="connsiteX45" fmla="*/ 452438 w 476250"/>
                <a:gd name="connsiteY45" fmla="*/ 32385 h 2305050"/>
                <a:gd name="connsiteX46" fmla="*/ 330518 w 476250"/>
                <a:gd name="connsiteY46" fmla="*/ 32385 h 2305050"/>
                <a:gd name="connsiteX47" fmla="*/ 330518 w 476250"/>
                <a:gd name="connsiteY47" fmla="*/ 148590 h 2305050"/>
                <a:gd name="connsiteX48" fmla="*/ 452438 w 476250"/>
                <a:gd name="connsiteY48" fmla="*/ 148590 h 2305050"/>
                <a:gd name="connsiteX49" fmla="*/ 452438 w 476250"/>
                <a:gd name="connsiteY49" fmla="*/ 32385 h 2305050"/>
                <a:gd name="connsiteX50" fmla="*/ 300038 w 476250"/>
                <a:gd name="connsiteY50" fmla="*/ 31432 h 2305050"/>
                <a:gd name="connsiteX51" fmla="*/ 180022 w 476250"/>
                <a:gd name="connsiteY51" fmla="*/ 31432 h 2305050"/>
                <a:gd name="connsiteX52" fmla="*/ 180022 w 476250"/>
                <a:gd name="connsiteY52" fmla="*/ 149542 h 2305050"/>
                <a:gd name="connsiteX53" fmla="*/ 300038 w 476250"/>
                <a:gd name="connsiteY53" fmla="*/ 149542 h 2305050"/>
                <a:gd name="connsiteX54" fmla="*/ 300038 w 476250"/>
                <a:gd name="connsiteY54" fmla="*/ 31432 h 2305050"/>
                <a:gd name="connsiteX55" fmla="*/ 300038 w 476250"/>
                <a:gd name="connsiteY55" fmla="*/ 299085 h 2305050"/>
                <a:gd name="connsiteX56" fmla="*/ 300038 w 476250"/>
                <a:gd name="connsiteY56" fmla="*/ 180022 h 2305050"/>
                <a:gd name="connsiteX57" fmla="*/ 179070 w 476250"/>
                <a:gd name="connsiteY57" fmla="*/ 180022 h 2305050"/>
                <a:gd name="connsiteX58" fmla="*/ 179070 w 476250"/>
                <a:gd name="connsiteY58" fmla="*/ 299085 h 2305050"/>
                <a:gd name="connsiteX59" fmla="*/ 300038 w 476250"/>
                <a:gd name="connsiteY59" fmla="*/ 299085 h 2305050"/>
                <a:gd name="connsiteX60" fmla="*/ 147638 w 476250"/>
                <a:gd name="connsiteY60" fmla="*/ 477202 h 2305050"/>
                <a:gd name="connsiteX61" fmla="*/ 26670 w 476250"/>
                <a:gd name="connsiteY61" fmla="*/ 477202 h 2305050"/>
                <a:gd name="connsiteX62" fmla="*/ 26670 w 476250"/>
                <a:gd name="connsiteY62" fmla="*/ 594360 h 2305050"/>
                <a:gd name="connsiteX63" fmla="*/ 147638 w 476250"/>
                <a:gd name="connsiteY63" fmla="*/ 594360 h 2305050"/>
                <a:gd name="connsiteX64" fmla="*/ 147638 w 476250"/>
                <a:gd name="connsiteY64" fmla="*/ 477202 h 2305050"/>
                <a:gd name="connsiteX65" fmla="*/ 450532 w 476250"/>
                <a:gd name="connsiteY65" fmla="*/ 1041082 h 2305050"/>
                <a:gd name="connsiteX66" fmla="*/ 450532 w 476250"/>
                <a:gd name="connsiteY66" fmla="*/ 923925 h 2305050"/>
                <a:gd name="connsiteX67" fmla="*/ 331470 w 476250"/>
                <a:gd name="connsiteY67" fmla="*/ 923925 h 2305050"/>
                <a:gd name="connsiteX68" fmla="*/ 331470 w 476250"/>
                <a:gd name="connsiteY68" fmla="*/ 1041082 h 2305050"/>
                <a:gd name="connsiteX69" fmla="*/ 450532 w 476250"/>
                <a:gd name="connsiteY69" fmla="*/ 1041082 h 2305050"/>
                <a:gd name="connsiteX70" fmla="*/ 332422 w 476250"/>
                <a:gd name="connsiteY70" fmla="*/ 1218248 h 2305050"/>
                <a:gd name="connsiteX71" fmla="*/ 332422 w 476250"/>
                <a:gd name="connsiteY71" fmla="*/ 1336357 h 2305050"/>
                <a:gd name="connsiteX72" fmla="*/ 451485 w 476250"/>
                <a:gd name="connsiteY72" fmla="*/ 1336357 h 2305050"/>
                <a:gd name="connsiteX73" fmla="*/ 451485 w 476250"/>
                <a:gd name="connsiteY73" fmla="*/ 1218248 h 2305050"/>
                <a:gd name="connsiteX74" fmla="*/ 332422 w 476250"/>
                <a:gd name="connsiteY74" fmla="*/ 1218248 h 2305050"/>
                <a:gd name="connsiteX75" fmla="*/ 452438 w 476250"/>
                <a:gd name="connsiteY75" fmla="*/ 447675 h 2305050"/>
                <a:gd name="connsiteX76" fmla="*/ 452438 w 476250"/>
                <a:gd name="connsiteY76" fmla="*/ 329565 h 2305050"/>
                <a:gd name="connsiteX77" fmla="*/ 331470 w 476250"/>
                <a:gd name="connsiteY77" fmla="*/ 329565 h 2305050"/>
                <a:gd name="connsiteX78" fmla="*/ 331470 w 476250"/>
                <a:gd name="connsiteY78" fmla="*/ 447675 h 2305050"/>
                <a:gd name="connsiteX79" fmla="*/ 452438 w 476250"/>
                <a:gd name="connsiteY79" fmla="*/ 447675 h 2305050"/>
                <a:gd name="connsiteX80" fmla="*/ 300038 w 476250"/>
                <a:gd name="connsiteY80" fmla="*/ 448627 h 2305050"/>
                <a:gd name="connsiteX81" fmla="*/ 300038 w 476250"/>
                <a:gd name="connsiteY81" fmla="*/ 328613 h 2305050"/>
                <a:gd name="connsiteX82" fmla="*/ 180022 w 476250"/>
                <a:gd name="connsiteY82" fmla="*/ 328613 h 2305050"/>
                <a:gd name="connsiteX83" fmla="*/ 180022 w 476250"/>
                <a:gd name="connsiteY83" fmla="*/ 448627 h 2305050"/>
                <a:gd name="connsiteX84" fmla="*/ 300038 w 476250"/>
                <a:gd name="connsiteY84" fmla="*/ 448627 h 2305050"/>
                <a:gd name="connsiteX85" fmla="*/ 146685 w 476250"/>
                <a:gd name="connsiteY85" fmla="*/ 299085 h 2305050"/>
                <a:gd name="connsiteX86" fmla="*/ 146685 w 476250"/>
                <a:gd name="connsiteY86" fmla="*/ 181927 h 2305050"/>
                <a:gd name="connsiteX87" fmla="*/ 27622 w 476250"/>
                <a:gd name="connsiteY87" fmla="*/ 181927 h 2305050"/>
                <a:gd name="connsiteX88" fmla="*/ 27622 w 476250"/>
                <a:gd name="connsiteY88" fmla="*/ 299085 h 2305050"/>
                <a:gd name="connsiteX89" fmla="*/ 146685 w 476250"/>
                <a:gd name="connsiteY89" fmla="*/ 299085 h 2305050"/>
                <a:gd name="connsiteX90" fmla="*/ 145732 w 476250"/>
                <a:gd name="connsiteY90" fmla="*/ 889635 h 2305050"/>
                <a:gd name="connsiteX91" fmla="*/ 145732 w 476250"/>
                <a:gd name="connsiteY91" fmla="*/ 772477 h 2305050"/>
                <a:gd name="connsiteX92" fmla="*/ 28575 w 476250"/>
                <a:gd name="connsiteY92" fmla="*/ 772477 h 2305050"/>
                <a:gd name="connsiteX93" fmla="*/ 28575 w 476250"/>
                <a:gd name="connsiteY93" fmla="*/ 889635 h 2305050"/>
                <a:gd name="connsiteX94" fmla="*/ 145732 w 476250"/>
                <a:gd name="connsiteY94" fmla="*/ 889635 h 2305050"/>
                <a:gd name="connsiteX95" fmla="*/ 179070 w 476250"/>
                <a:gd name="connsiteY95" fmla="*/ 889635 h 2305050"/>
                <a:gd name="connsiteX96" fmla="*/ 298132 w 476250"/>
                <a:gd name="connsiteY96" fmla="*/ 889635 h 2305050"/>
                <a:gd name="connsiteX97" fmla="*/ 298132 w 476250"/>
                <a:gd name="connsiteY97" fmla="*/ 772477 h 2305050"/>
                <a:gd name="connsiteX98" fmla="*/ 179070 w 476250"/>
                <a:gd name="connsiteY98" fmla="*/ 772477 h 2305050"/>
                <a:gd name="connsiteX99" fmla="*/ 179070 w 476250"/>
                <a:gd name="connsiteY99" fmla="*/ 889635 h 2305050"/>
                <a:gd name="connsiteX100" fmla="*/ 450532 w 476250"/>
                <a:gd name="connsiteY100" fmla="*/ 890588 h 2305050"/>
                <a:gd name="connsiteX101" fmla="*/ 450532 w 476250"/>
                <a:gd name="connsiteY101" fmla="*/ 771525 h 2305050"/>
                <a:gd name="connsiteX102" fmla="*/ 331470 w 476250"/>
                <a:gd name="connsiteY102" fmla="*/ 771525 h 2305050"/>
                <a:gd name="connsiteX103" fmla="*/ 331470 w 476250"/>
                <a:gd name="connsiteY103" fmla="*/ 890588 h 2305050"/>
                <a:gd name="connsiteX104" fmla="*/ 450532 w 476250"/>
                <a:gd name="connsiteY104" fmla="*/ 890588 h 2305050"/>
                <a:gd name="connsiteX105" fmla="*/ 298132 w 476250"/>
                <a:gd name="connsiteY105" fmla="*/ 1370648 h 2305050"/>
                <a:gd name="connsiteX106" fmla="*/ 180022 w 476250"/>
                <a:gd name="connsiteY106" fmla="*/ 1370648 h 2305050"/>
                <a:gd name="connsiteX107" fmla="*/ 180022 w 476250"/>
                <a:gd name="connsiteY107" fmla="*/ 1486853 h 2305050"/>
                <a:gd name="connsiteX108" fmla="*/ 298132 w 476250"/>
                <a:gd name="connsiteY108" fmla="*/ 1486853 h 2305050"/>
                <a:gd name="connsiteX109" fmla="*/ 298132 w 476250"/>
                <a:gd name="connsiteY109" fmla="*/ 1370648 h 2305050"/>
                <a:gd name="connsiteX110" fmla="*/ 299085 w 476250"/>
                <a:gd name="connsiteY110" fmla="*/ 1632585 h 2305050"/>
                <a:gd name="connsiteX111" fmla="*/ 299085 w 476250"/>
                <a:gd name="connsiteY111" fmla="*/ 1516380 h 2305050"/>
                <a:gd name="connsiteX112" fmla="*/ 179070 w 476250"/>
                <a:gd name="connsiteY112" fmla="*/ 1516380 h 2305050"/>
                <a:gd name="connsiteX113" fmla="*/ 179070 w 476250"/>
                <a:gd name="connsiteY113" fmla="*/ 1632585 h 2305050"/>
                <a:gd name="connsiteX114" fmla="*/ 299085 w 476250"/>
                <a:gd name="connsiteY114" fmla="*/ 1632585 h 2305050"/>
                <a:gd name="connsiteX115" fmla="*/ 146685 w 476250"/>
                <a:gd name="connsiteY115" fmla="*/ 1370648 h 2305050"/>
                <a:gd name="connsiteX116" fmla="*/ 28575 w 476250"/>
                <a:gd name="connsiteY116" fmla="*/ 1370648 h 2305050"/>
                <a:gd name="connsiteX117" fmla="*/ 28575 w 476250"/>
                <a:gd name="connsiteY117" fmla="*/ 1486853 h 2305050"/>
                <a:gd name="connsiteX118" fmla="*/ 146685 w 476250"/>
                <a:gd name="connsiteY118" fmla="*/ 1486853 h 2305050"/>
                <a:gd name="connsiteX119" fmla="*/ 146685 w 476250"/>
                <a:gd name="connsiteY119" fmla="*/ 1370648 h 2305050"/>
                <a:gd name="connsiteX120" fmla="*/ 449580 w 476250"/>
                <a:gd name="connsiteY120" fmla="*/ 1631632 h 2305050"/>
                <a:gd name="connsiteX121" fmla="*/ 449580 w 476250"/>
                <a:gd name="connsiteY121" fmla="*/ 1514475 h 2305050"/>
                <a:gd name="connsiteX122" fmla="*/ 332422 w 476250"/>
                <a:gd name="connsiteY122" fmla="*/ 1514475 h 2305050"/>
                <a:gd name="connsiteX123" fmla="*/ 332422 w 476250"/>
                <a:gd name="connsiteY123" fmla="*/ 1631632 h 2305050"/>
                <a:gd name="connsiteX124" fmla="*/ 449580 w 476250"/>
                <a:gd name="connsiteY124" fmla="*/ 1631632 h 230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476250" h="2305050">
                  <a:moveTo>
                    <a:pt x="477202" y="2308860"/>
                  </a:moveTo>
                  <a:cubicBezTo>
                    <a:pt x="316230" y="2308860"/>
                    <a:pt x="160020" y="2308860"/>
                    <a:pt x="0" y="2308860"/>
                  </a:cubicBezTo>
                  <a:cubicBezTo>
                    <a:pt x="0" y="1539240"/>
                    <a:pt x="0" y="771525"/>
                    <a:pt x="0" y="0"/>
                  </a:cubicBezTo>
                  <a:cubicBezTo>
                    <a:pt x="157163" y="0"/>
                    <a:pt x="315277" y="0"/>
                    <a:pt x="477202" y="0"/>
                  </a:cubicBezTo>
                  <a:cubicBezTo>
                    <a:pt x="477202" y="767715"/>
                    <a:pt x="477202" y="1536382"/>
                    <a:pt x="477202" y="2308860"/>
                  </a:cubicBezTo>
                  <a:close/>
                  <a:moveTo>
                    <a:pt x="452438" y="1071563"/>
                  </a:moveTo>
                  <a:cubicBezTo>
                    <a:pt x="412432" y="1071563"/>
                    <a:pt x="372427" y="1071563"/>
                    <a:pt x="332422" y="1071563"/>
                  </a:cubicBezTo>
                  <a:cubicBezTo>
                    <a:pt x="332422" y="1112520"/>
                    <a:pt x="332422" y="1150620"/>
                    <a:pt x="332422" y="1188720"/>
                  </a:cubicBezTo>
                  <a:cubicBezTo>
                    <a:pt x="374332" y="1188720"/>
                    <a:pt x="412432" y="1188720"/>
                    <a:pt x="452438" y="1188720"/>
                  </a:cubicBezTo>
                  <a:cubicBezTo>
                    <a:pt x="452438" y="1147763"/>
                    <a:pt x="452438" y="1111567"/>
                    <a:pt x="452438" y="1071563"/>
                  </a:cubicBezTo>
                  <a:close/>
                  <a:moveTo>
                    <a:pt x="298132" y="1190625"/>
                  </a:moveTo>
                  <a:cubicBezTo>
                    <a:pt x="298132" y="1147763"/>
                    <a:pt x="298132" y="1108710"/>
                    <a:pt x="298132" y="1070610"/>
                  </a:cubicBezTo>
                  <a:cubicBezTo>
                    <a:pt x="256222" y="1070610"/>
                    <a:pt x="218122" y="1070610"/>
                    <a:pt x="180975" y="1070610"/>
                  </a:cubicBezTo>
                  <a:cubicBezTo>
                    <a:pt x="180975" y="1112520"/>
                    <a:pt x="180975" y="1151573"/>
                    <a:pt x="180975" y="1190625"/>
                  </a:cubicBezTo>
                  <a:cubicBezTo>
                    <a:pt x="220980" y="1190625"/>
                    <a:pt x="257175" y="1190625"/>
                    <a:pt x="298132" y="1190625"/>
                  </a:cubicBezTo>
                  <a:close/>
                  <a:moveTo>
                    <a:pt x="27622" y="1188720"/>
                  </a:moveTo>
                  <a:cubicBezTo>
                    <a:pt x="68580" y="1188720"/>
                    <a:pt x="106680" y="1188720"/>
                    <a:pt x="146685" y="1188720"/>
                  </a:cubicBezTo>
                  <a:cubicBezTo>
                    <a:pt x="146685" y="1146810"/>
                    <a:pt x="146685" y="1108710"/>
                    <a:pt x="146685" y="1070610"/>
                  </a:cubicBezTo>
                  <a:cubicBezTo>
                    <a:pt x="104775" y="1070610"/>
                    <a:pt x="66675" y="1070610"/>
                    <a:pt x="27622" y="1070610"/>
                  </a:cubicBezTo>
                  <a:cubicBezTo>
                    <a:pt x="27622" y="1112520"/>
                    <a:pt x="27622" y="1149667"/>
                    <a:pt x="27622" y="1188720"/>
                  </a:cubicBezTo>
                  <a:close/>
                  <a:moveTo>
                    <a:pt x="28575" y="328613"/>
                  </a:moveTo>
                  <a:cubicBezTo>
                    <a:pt x="28575" y="372427"/>
                    <a:pt x="28575" y="410527"/>
                    <a:pt x="28575" y="448627"/>
                  </a:cubicBezTo>
                  <a:cubicBezTo>
                    <a:pt x="70485" y="448627"/>
                    <a:pt x="107632" y="448627"/>
                    <a:pt x="147638" y="448627"/>
                  </a:cubicBezTo>
                  <a:cubicBezTo>
                    <a:pt x="147638" y="407670"/>
                    <a:pt x="147638" y="369570"/>
                    <a:pt x="147638" y="328613"/>
                  </a:cubicBezTo>
                  <a:cubicBezTo>
                    <a:pt x="106680" y="328613"/>
                    <a:pt x="68580" y="328613"/>
                    <a:pt x="28575" y="328613"/>
                  </a:cubicBezTo>
                  <a:close/>
                  <a:moveTo>
                    <a:pt x="450532" y="744855"/>
                  </a:moveTo>
                  <a:cubicBezTo>
                    <a:pt x="450532" y="702945"/>
                    <a:pt x="450532" y="664845"/>
                    <a:pt x="450532" y="627697"/>
                  </a:cubicBezTo>
                  <a:cubicBezTo>
                    <a:pt x="408622" y="627697"/>
                    <a:pt x="369570" y="627697"/>
                    <a:pt x="331470" y="627697"/>
                  </a:cubicBezTo>
                  <a:cubicBezTo>
                    <a:pt x="331470" y="668655"/>
                    <a:pt x="331470" y="705802"/>
                    <a:pt x="331470" y="744855"/>
                  </a:cubicBezTo>
                  <a:cubicBezTo>
                    <a:pt x="371475" y="744855"/>
                    <a:pt x="409575" y="744855"/>
                    <a:pt x="450532" y="744855"/>
                  </a:cubicBezTo>
                  <a:close/>
                  <a:moveTo>
                    <a:pt x="147638" y="626745"/>
                  </a:moveTo>
                  <a:cubicBezTo>
                    <a:pt x="106680" y="626745"/>
                    <a:pt x="67627" y="626745"/>
                    <a:pt x="27622" y="626745"/>
                  </a:cubicBezTo>
                  <a:cubicBezTo>
                    <a:pt x="27622" y="667702"/>
                    <a:pt x="27622" y="706755"/>
                    <a:pt x="27622" y="743902"/>
                  </a:cubicBezTo>
                  <a:cubicBezTo>
                    <a:pt x="69532" y="743902"/>
                    <a:pt x="107632" y="743902"/>
                    <a:pt x="147638" y="743902"/>
                  </a:cubicBezTo>
                  <a:cubicBezTo>
                    <a:pt x="147638" y="702945"/>
                    <a:pt x="147638" y="665797"/>
                    <a:pt x="147638" y="626745"/>
                  </a:cubicBezTo>
                  <a:close/>
                  <a:moveTo>
                    <a:pt x="298132" y="1337310"/>
                  </a:moveTo>
                  <a:cubicBezTo>
                    <a:pt x="298132" y="1295400"/>
                    <a:pt x="298132" y="1257300"/>
                    <a:pt x="298132" y="1219200"/>
                  </a:cubicBezTo>
                  <a:cubicBezTo>
                    <a:pt x="256222" y="1219200"/>
                    <a:pt x="219075" y="1219200"/>
                    <a:pt x="180975" y="1219200"/>
                  </a:cubicBezTo>
                  <a:cubicBezTo>
                    <a:pt x="180975" y="1260157"/>
                    <a:pt x="180975" y="1298257"/>
                    <a:pt x="180975" y="1337310"/>
                  </a:cubicBezTo>
                  <a:cubicBezTo>
                    <a:pt x="220980" y="1337310"/>
                    <a:pt x="257175" y="1337310"/>
                    <a:pt x="298132" y="1337310"/>
                  </a:cubicBezTo>
                  <a:close/>
                  <a:moveTo>
                    <a:pt x="180022" y="476250"/>
                  </a:moveTo>
                  <a:cubicBezTo>
                    <a:pt x="180022" y="518160"/>
                    <a:pt x="180022" y="556260"/>
                    <a:pt x="180022" y="595313"/>
                  </a:cubicBezTo>
                  <a:cubicBezTo>
                    <a:pt x="220980" y="595313"/>
                    <a:pt x="259080" y="595313"/>
                    <a:pt x="299085" y="595313"/>
                  </a:cubicBezTo>
                  <a:cubicBezTo>
                    <a:pt x="299085" y="554355"/>
                    <a:pt x="299085" y="516255"/>
                    <a:pt x="299085" y="476250"/>
                  </a:cubicBezTo>
                  <a:cubicBezTo>
                    <a:pt x="259080" y="476250"/>
                    <a:pt x="220980" y="476250"/>
                    <a:pt x="180022" y="476250"/>
                  </a:cubicBezTo>
                  <a:close/>
                  <a:moveTo>
                    <a:pt x="452438" y="32385"/>
                  </a:moveTo>
                  <a:cubicBezTo>
                    <a:pt x="411480" y="32385"/>
                    <a:pt x="372427" y="32385"/>
                    <a:pt x="330518" y="32385"/>
                  </a:cubicBezTo>
                  <a:cubicBezTo>
                    <a:pt x="330518" y="71438"/>
                    <a:pt x="330518" y="108585"/>
                    <a:pt x="330518" y="148590"/>
                  </a:cubicBezTo>
                  <a:cubicBezTo>
                    <a:pt x="371475" y="148590"/>
                    <a:pt x="411480" y="148590"/>
                    <a:pt x="452438" y="148590"/>
                  </a:cubicBezTo>
                  <a:cubicBezTo>
                    <a:pt x="452438" y="109538"/>
                    <a:pt x="452438" y="73342"/>
                    <a:pt x="452438" y="32385"/>
                  </a:cubicBezTo>
                  <a:close/>
                  <a:moveTo>
                    <a:pt x="300038" y="31432"/>
                  </a:moveTo>
                  <a:cubicBezTo>
                    <a:pt x="257175" y="31432"/>
                    <a:pt x="219075" y="31432"/>
                    <a:pt x="180022" y="31432"/>
                  </a:cubicBezTo>
                  <a:cubicBezTo>
                    <a:pt x="180022" y="72390"/>
                    <a:pt x="180022" y="111442"/>
                    <a:pt x="180022" y="149542"/>
                  </a:cubicBezTo>
                  <a:cubicBezTo>
                    <a:pt x="221932" y="149542"/>
                    <a:pt x="260985" y="149542"/>
                    <a:pt x="300038" y="149542"/>
                  </a:cubicBezTo>
                  <a:cubicBezTo>
                    <a:pt x="300038" y="108585"/>
                    <a:pt x="300038" y="71438"/>
                    <a:pt x="300038" y="31432"/>
                  </a:cubicBezTo>
                  <a:close/>
                  <a:moveTo>
                    <a:pt x="300038" y="299085"/>
                  </a:moveTo>
                  <a:cubicBezTo>
                    <a:pt x="300038" y="257175"/>
                    <a:pt x="300038" y="220027"/>
                    <a:pt x="300038" y="180022"/>
                  </a:cubicBezTo>
                  <a:cubicBezTo>
                    <a:pt x="259080" y="180022"/>
                    <a:pt x="220027" y="180022"/>
                    <a:pt x="179070" y="180022"/>
                  </a:cubicBezTo>
                  <a:cubicBezTo>
                    <a:pt x="179070" y="220027"/>
                    <a:pt x="179070" y="258127"/>
                    <a:pt x="179070" y="299085"/>
                  </a:cubicBezTo>
                  <a:cubicBezTo>
                    <a:pt x="220027" y="299085"/>
                    <a:pt x="258127" y="299085"/>
                    <a:pt x="300038" y="299085"/>
                  </a:cubicBezTo>
                  <a:close/>
                  <a:moveTo>
                    <a:pt x="147638" y="477202"/>
                  </a:moveTo>
                  <a:cubicBezTo>
                    <a:pt x="104775" y="477202"/>
                    <a:pt x="66675" y="477202"/>
                    <a:pt x="26670" y="477202"/>
                  </a:cubicBezTo>
                  <a:cubicBezTo>
                    <a:pt x="26670" y="517207"/>
                    <a:pt x="26670" y="554355"/>
                    <a:pt x="26670" y="594360"/>
                  </a:cubicBezTo>
                  <a:cubicBezTo>
                    <a:pt x="67627" y="594360"/>
                    <a:pt x="106680" y="594360"/>
                    <a:pt x="147638" y="594360"/>
                  </a:cubicBezTo>
                  <a:cubicBezTo>
                    <a:pt x="147638" y="554355"/>
                    <a:pt x="147638" y="517207"/>
                    <a:pt x="147638" y="477202"/>
                  </a:cubicBezTo>
                  <a:close/>
                  <a:moveTo>
                    <a:pt x="450532" y="1041082"/>
                  </a:moveTo>
                  <a:cubicBezTo>
                    <a:pt x="450532" y="1001077"/>
                    <a:pt x="450532" y="962025"/>
                    <a:pt x="450532" y="923925"/>
                  </a:cubicBezTo>
                  <a:cubicBezTo>
                    <a:pt x="408622" y="923925"/>
                    <a:pt x="370522" y="923925"/>
                    <a:pt x="331470" y="923925"/>
                  </a:cubicBezTo>
                  <a:cubicBezTo>
                    <a:pt x="331470" y="964882"/>
                    <a:pt x="331470" y="1002030"/>
                    <a:pt x="331470" y="1041082"/>
                  </a:cubicBezTo>
                  <a:cubicBezTo>
                    <a:pt x="372427" y="1041082"/>
                    <a:pt x="410527" y="1041082"/>
                    <a:pt x="450532" y="1041082"/>
                  </a:cubicBezTo>
                  <a:close/>
                  <a:moveTo>
                    <a:pt x="332422" y="1218248"/>
                  </a:moveTo>
                  <a:cubicBezTo>
                    <a:pt x="332422" y="1258253"/>
                    <a:pt x="332422" y="1296353"/>
                    <a:pt x="332422" y="1336357"/>
                  </a:cubicBezTo>
                  <a:cubicBezTo>
                    <a:pt x="373380" y="1336357"/>
                    <a:pt x="410527" y="1336357"/>
                    <a:pt x="451485" y="1336357"/>
                  </a:cubicBezTo>
                  <a:cubicBezTo>
                    <a:pt x="451485" y="1296353"/>
                    <a:pt x="451485" y="1257300"/>
                    <a:pt x="451485" y="1218248"/>
                  </a:cubicBezTo>
                  <a:cubicBezTo>
                    <a:pt x="409575" y="1218248"/>
                    <a:pt x="372427" y="1218248"/>
                    <a:pt x="332422" y="1218248"/>
                  </a:cubicBezTo>
                  <a:close/>
                  <a:moveTo>
                    <a:pt x="452438" y="447675"/>
                  </a:moveTo>
                  <a:cubicBezTo>
                    <a:pt x="452438" y="406717"/>
                    <a:pt x="452438" y="369570"/>
                    <a:pt x="452438" y="329565"/>
                  </a:cubicBezTo>
                  <a:cubicBezTo>
                    <a:pt x="411480" y="329565"/>
                    <a:pt x="371475" y="329565"/>
                    <a:pt x="331470" y="329565"/>
                  </a:cubicBezTo>
                  <a:cubicBezTo>
                    <a:pt x="331470" y="370522"/>
                    <a:pt x="331470" y="408622"/>
                    <a:pt x="331470" y="447675"/>
                  </a:cubicBezTo>
                  <a:cubicBezTo>
                    <a:pt x="371475" y="447675"/>
                    <a:pt x="409575" y="447675"/>
                    <a:pt x="452438" y="447675"/>
                  </a:cubicBezTo>
                  <a:close/>
                  <a:moveTo>
                    <a:pt x="300038" y="448627"/>
                  </a:moveTo>
                  <a:cubicBezTo>
                    <a:pt x="300038" y="405765"/>
                    <a:pt x="300038" y="368617"/>
                    <a:pt x="300038" y="328613"/>
                  </a:cubicBezTo>
                  <a:cubicBezTo>
                    <a:pt x="258127" y="328613"/>
                    <a:pt x="219075" y="328613"/>
                    <a:pt x="180022" y="328613"/>
                  </a:cubicBezTo>
                  <a:cubicBezTo>
                    <a:pt x="180022" y="370522"/>
                    <a:pt x="180022" y="408622"/>
                    <a:pt x="180022" y="448627"/>
                  </a:cubicBezTo>
                  <a:cubicBezTo>
                    <a:pt x="220980" y="448627"/>
                    <a:pt x="258127" y="448627"/>
                    <a:pt x="300038" y="448627"/>
                  </a:cubicBezTo>
                  <a:close/>
                  <a:moveTo>
                    <a:pt x="146685" y="299085"/>
                  </a:moveTo>
                  <a:cubicBezTo>
                    <a:pt x="146685" y="256222"/>
                    <a:pt x="146685" y="218122"/>
                    <a:pt x="146685" y="181927"/>
                  </a:cubicBezTo>
                  <a:cubicBezTo>
                    <a:pt x="103822" y="181927"/>
                    <a:pt x="65722" y="181927"/>
                    <a:pt x="27622" y="181927"/>
                  </a:cubicBezTo>
                  <a:cubicBezTo>
                    <a:pt x="27622" y="222885"/>
                    <a:pt x="27622" y="260032"/>
                    <a:pt x="27622" y="299085"/>
                  </a:cubicBezTo>
                  <a:cubicBezTo>
                    <a:pt x="67627" y="299085"/>
                    <a:pt x="104775" y="299085"/>
                    <a:pt x="146685" y="299085"/>
                  </a:cubicBezTo>
                  <a:close/>
                  <a:moveTo>
                    <a:pt x="145732" y="889635"/>
                  </a:moveTo>
                  <a:cubicBezTo>
                    <a:pt x="145732" y="848677"/>
                    <a:pt x="145732" y="810577"/>
                    <a:pt x="145732" y="772477"/>
                  </a:cubicBezTo>
                  <a:cubicBezTo>
                    <a:pt x="103822" y="772477"/>
                    <a:pt x="66675" y="772477"/>
                    <a:pt x="28575" y="772477"/>
                  </a:cubicBezTo>
                  <a:cubicBezTo>
                    <a:pt x="28575" y="813435"/>
                    <a:pt x="28575" y="851535"/>
                    <a:pt x="28575" y="889635"/>
                  </a:cubicBezTo>
                  <a:cubicBezTo>
                    <a:pt x="70485" y="889635"/>
                    <a:pt x="107632" y="889635"/>
                    <a:pt x="145732" y="889635"/>
                  </a:cubicBezTo>
                  <a:close/>
                  <a:moveTo>
                    <a:pt x="179070" y="889635"/>
                  </a:moveTo>
                  <a:cubicBezTo>
                    <a:pt x="220027" y="889635"/>
                    <a:pt x="258127" y="889635"/>
                    <a:pt x="298132" y="889635"/>
                  </a:cubicBezTo>
                  <a:cubicBezTo>
                    <a:pt x="298132" y="848677"/>
                    <a:pt x="298132" y="810577"/>
                    <a:pt x="298132" y="772477"/>
                  </a:cubicBezTo>
                  <a:cubicBezTo>
                    <a:pt x="256222" y="772477"/>
                    <a:pt x="219075" y="772477"/>
                    <a:pt x="179070" y="772477"/>
                  </a:cubicBezTo>
                  <a:cubicBezTo>
                    <a:pt x="179070" y="812482"/>
                    <a:pt x="179070" y="849630"/>
                    <a:pt x="179070" y="889635"/>
                  </a:cubicBezTo>
                  <a:close/>
                  <a:moveTo>
                    <a:pt x="450532" y="890588"/>
                  </a:moveTo>
                  <a:cubicBezTo>
                    <a:pt x="450532" y="849630"/>
                    <a:pt x="450532" y="811530"/>
                    <a:pt x="450532" y="771525"/>
                  </a:cubicBezTo>
                  <a:cubicBezTo>
                    <a:pt x="409575" y="771525"/>
                    <a:pt x="372427" y="771525"/>
                    <a:pt x="331470" y="771525"/>
                  </a:cubicBezTo>
                  <a:cubicBezTo>
                    <a:pt x="331470" y="811530"/>
                    <a:pt x="331470" y="850582"/>
                    <a:pt x="331470" y="890588"/>
                  </a:cubicBezTo>
                  <a:cubicBezTo>
                    <a:pt x="372427" y="890588"/>
                    <a:pt x="410527" y="890588"/>
                    <a:pt x="450532" y="890588"/>
                  </a:cubicBezTo>
                  <a:close/>
                  <a:moveTo>
                    <a:pt x="298132" y="1370648"/>
                  </a:moveTo>
                  <a:cubicBezTo>
                    <a:pt x="257175" y="1370648"/>
                    <a:pt x="218122" y="1370648"/>
                    <a:pt x="180022" y="1370648"/>
                  </a:cubicBezTo>
                  <a:cubicBezTo>
                    <a:pt x="180022" y="1410653"/>
                    <a:pt x="180022" y="1447800"/>
                    <a:pt x="180022" y="1486853"/>
                  </a:cubicBezTo>
                  <a:cubicBezTo>
                    <a:pt x="220980" y="1486853"/>
                    <a:pt x="257175" y="1486853"/>
                    <a:pt x="298132" y="1486853"/>
                  </a:cubicBezTo>
                  <a:cubicBezTo>
                    <a:pt x="298132" y="1447800"/>
                    <a:pt x="298132" y="1411605"/>
                    <a:pt x="298132" y="1370648"/>
                  </a:cubicBezTo>
                  <a:close/>
                  <a:moveTo>
                    <a:pt x="299085" y="1632585"/>
                  </a:moveTo>
                  <a:cubicBezTo>
                    <a:pt x="299085" y="1590675"/>
                    <a:pt x="299085" y="1553528"/>
                    <a:pt x="299085" y="1516380"/>
                  </a:cubicBezTo>
                  <a:cubicBezTo>
                    <a:pt x="258127" y="1516380"/>
                    <a:pt x="219075" y="1516380"/>
                    <a:pt x="179070" y="1516380"/>
                  </a:cubicBezTo>
                  <a:cubicBezTo>
                    <a:pt x="179070" y="1557338"/>
                    <a:pt x="179070" y="1594485"/>
                    <a:pt x="179070" y="1632585"/>
                  </a:cubicBezTo>
                  <a:cubicBezTo>
                    <a:pt x="219075" y="1632585"/>
                    <a:pt x="256222" y="1632585"/>
                    <a:pt x="299085" y="1632585"/>
                  </a:cubicBezTo>
                  <a:close/>
                  <a:moveTo>
                    <a:pt x="146685" y="1370648"/>
                  </a:moveTo>
                  <a:cubicBezTo>
                    <a:pt x="104775" y="1370648"/>
                    <a:pt x="65722" y="1370648"/>
                    <a:pt x="28575" y="1370648"/>
                  </a:cubicBezTo>
                  <a:cubicBezTo>
                    <a:pt x="28575" y="1410653"/>
                    <a:pt x="28575" y="1447800"/>
                    <a:pt x="28575" y="1486853"/>
                  </a:cubicBezTo>
                  <a:cubicBezTo>
                    <a:pt x="69532" y="1486853"/>
                    <a:pt x="106680" y="1486853"/>
                    <a:pt x="146685" y="1486853"/>
                  </a:cubicBezTo>
                  <a:cubicBezTo>
                    <a:pt x="146685" y="1447800"/>
                    <a:pt x="146685" y="1410653"/>
                    <a:pt x="146685" y="1370648"/>
                  </a:cubicBezTo>
                  <a:close/>
                  <a:moveTo>
                    <a:pt x="449580" y="1631632"/>
                  </a:moveTo>
                  <a:cubicBezTo>
                    <a:pt x="449580" y="1591628"/>
                    <a:pt x="449580" y="1553528"/>
                    <a:pt x="449580" y="1514475"/>
                  </a:cubicBezTo>
                  <a:cubicBezTo>
                    <a:pt x="409575" y="1514475"/>
                    <a:pt x="372427" y="1514475"/>
                    <a:pt x="332422" y="1514475"/>
                  </a:cubicBezTo>
                  <a:cubicBezTo>
                    <a:pt x="332422" y="1554480"/>
                    <a:pt x="332422" y="1592580"/>
                    <a:pt x="332422" y="1631632"/>
                  </a:cubicBezTo>
                  <a:cubicBezTo>
                    <a:pt x="373380" y="1631632"/>
                    <a:pt x="410527" y="1631632"/>
                    <a:pt x="449580" y="1631632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98">
              <a:extLst>
                <a:ext uri="{FF2B5EF4-FFF2-40B4-BE49-F238E27FC236}">
                  <a16:creationId xmlns:a16="http://schemas.microsoft.com/office/drawing/2014/main" id="{D569F3CD-E314-4174-8B01-FA0612FD0985}"/>
                </a:ext>
              </a:extLst>
            </p:cNvPr>
            <p:cNvSpPr/>
            <p:nvPr/>
          </p:nvSpPr>
          <p:spPr>
            <a:xfrm>
              <a:off x="5647753" y="1778275"/>
              <a:ext cx="565541" cy="1976576"/>
            </a:xfrm>
            <a:custGeom>
              <a:avLst/>
              <a:gdLst>
                <a:gd name="connsiteX0" fmla="*/ 335796 w 565541"/>
                <a:gd name="connsiteY0" fmla="*/ 1531565 h 1976576"/>
                <a:gd name="connsiteX1" fmla="*/ 335796 w 565541"/>
                <a:gd name="connsiteY1" fmla="*/ 1585857 h 1976576"/>
                <a:gd name="connsiteX2" fmla="*/ 441823 w 565541"/>
                <a:gd name="connsiteY2" fmla="*/ 1585857 h 1976576"/>
                <a:gd name="connsiteX3" fmla="*/ 441823 w 565541"/>
                <a:gd name="connsiteY3" fmla="*/ 1531565 h 1976576"/>
                <a:gd name="connsiteX4" fmla="*/ 123718 w 565541"/>
                <a:gd name="connsiteY4" fmla="*/ 1526871 h 1976576"/>
                <a:gd name="connsiteX5" fmla="*/ 123718 w 565541"/>
                <a:gd name="connsiteY5" fmla="*/ 1581163 h 1976576"/>
                <a:gd name="connsiteX6" fmla="*/ 229745 w 565541"/>
                <a:gd name="connsiteY6" fmla="*/ 1581163 h 1976576"/>
                <a:gd name="connsiteX7" fmla="*/ 229745 w 565541"/>
                <a:gd name="connsiteY7" fmla="*/ 1526871 h 1976576"/>
                <a:gd name="connsiteX8" fmla="*/ 335796 w 565541"/>
                <a:gd name="connsiteY8" fmla="*/ 1409581 h 1976576"/>
                <a:gd name="connsiteX9" fmla="*/ 335796 w 565541"/>
                <a:gd name="connsiteY9" fmla="*/ 1463873 h 1976576"/>
                <a:gd name="connsiteX10" fmla="*/ 441823 w 565541"/>
                <a:gd name="connsiteY10" fmla="*/ 1463873 h 1976576"/>
                <a:gd name="connsiteX11" fmla="*/ 441823 w 565541"/>
                <a:gd name="connsiteY11" fmla="*/ 1409581 h 1976576"/>
                <a:gd name="connsiteX12" fmla="*/ 123718 w 565541"/>
                <a:gd name="connsiteY12" fmla="*/ 1404887 h 1976576"/>
                <a:gd name="connsiteX13" fmla="*/ 123718 w 565541"/>
                <a:gd name="connsiteY13" fmla="*/ 1459180 h 1976576"/>
                <a:gd name="connsiteX14" fmla="*/ 229745 w 565541"/>
                <a:gd name="connsiteY14" fmla="*/ 1459180 h 1976576"/>
                <a:gd name="connsiteX15" fmla="*/ 229745 w 565541"/>
                <a:gd name="connsiteY15" fmla="*/ 1404887 h 1976576"/>
                <a:gd name="connsiteX16" fmla="*/ 335796 w 565541"/>
                <a:gd name="connsiteY16" fmla="*/ 1287599 h 1976576"/>
                <a:gd name="connsiteX17" fmla="*/ 335796 w 565541"/>
                <a:gd name="connsiteY17" fmla="*/ 1341892 h 1976576"/>
                <a:gd name="connsiteX18" fmla="*/ 441823 w 565541"/>
                <a:gd name="connsiteY18" fmla="*/ 1341892 h 1976576"/>
                <a:gd name="connsiteX19" fmla="*/ 441823 w 565541"/>
                <a:gd name="connsiteY19" fmla="*/ 1287599 h 1976576"/>
                <a:gd name="connsiteX20" fmla="*/ 123718 w 565541"/>
                <a:gd name="connsiteY20" fmla="*/ 1282905 h 1976576"/>
                <a:gd name="connsiteX21" fmla="*/ 123718 w 565541"/>
                <a:gd name="connsiteY21" fmla="*/ 1337198 h 1976576"/>
                <a:gd name="connsiteX22" fmla="*/ 229745 w 565541"/>
                <a:gd name="connsiteY22" fmla="*/ 1337198 h 1976576"/>
                <a:gd name="connsiteX23" fmla="*/ 229745 w 565541"/>
                <a:gd name="connsiteY23" fmla="*/ 1282905 h 1976576"/>
                <a:gd name="connsiteX24" fmla="*/ 335796 w 565541"/>
                <a:gd name="connsiteY24" fmla="*/ 1165617 h 1976576"/>
                <a:gd name="connsiteX25" fmla="*/ 335796 w 565541"/>
                <a:gd name="connsiteY25" fmla="*/ 1219910 h 1976576"/>
                <a:gd name="connsiteX26" fmla="*/ 441823 w 565541"/>
                <a:gd name="connsiteY26" fmla="*/ 1219910 h 1976576"/>
                <a:gd name="connsiteX27" fmla="*/ 441823 w 565541"/>
                <a:gd name="connsiteY27" fmla="*/ 1165617 h 1976576"/>
                <a:gd name="connsiteX28" fmla="*/ 123718 w 565541"/>
                <a:gd name="connsiteY28" fmla="*/ 1160924 h 1976576"/>
                <a:gd name="connsiteX29" fmla="*/ 123718 w 565541"/>
                <a:gd name="connsiteY29" fmla="*/ 1215216 h 1976576"/>
                <a:gd name="connsiteX30" fmla="*/ 229745 w 565541"/>
                <a:gd name="connsiteY30" fmla="*/ 1215216 h 1976576"/>
                <a:gd name="connsiteX31" fmla="*/ 229745 w 565541"/>
                <a:gd name="connsiteY31" fmla="*/ 1160924 h 1976576"/>
                <a:gd name="connsiteX32" fmla="*/ 335796 w 565541"/>
                <a:gd name="connsiteY32" fmla="*/ 1043636 h 1976576"/>
                <a:gd name="connsiteX33" fmla="*/ 335796 w 565541"/>
                <a:gd name="connsiteY33" fmla="*/ 1097928 h 1976576"/>
                <a:gd name="connsiteX34" fmla="*/ 441823 w 565541"/>
                <a:gd name="connsiteY34" fmla="*/ 1097928 h 1976576"/>
                <a:gd name="connsiteX35" fmla="*/ 441823 w 565541"/>
                <a:gd name="connsiteY35" fmla="*/ 1043636 h 1976576"/>
                <a:gd name="connsiteX36" fmla="*/ 123718 w 565541"/>
                <a:gd name="connsiteY36" fmla="*/ 1038942 h 1976576"/>
                <a:gd name="connsiteX37" fmla="*/ 123718 w 565541"/>
                <a:gd name="connsiteY37" fmla="*/ 1093234 h 1976576"/>
                <a:gd name="connsiteX38" fmla="*/ 229745 w 565541"/>
                <a:gd name="connsiteY38" fmla="*/ 1093234 h 1976576"/>
                <a:gd name="connsiteX39" fmla="*/ 229745 w 565541"/>
                <a:gd name="connsiteY39" fmla="*/ 1038942 h 1976576"/>
                <a:gd name="connsiteX40" fmla="*/ 335796 w 565541"/>
                <a:gd name="connsiteY40" fmla="*/ 921654 h 1976576"/>
                <a:gd name="connsiteX41" fmla="*/ 335796 w 565541"/>
                <a:gd name="connsiteY41" fmla="*/ 975946 h 1976576"/>
                <a:gd name="connsiteX42" fmla="*/ 441823 w 565541"/>
                <a:gd name="connsiteY42" fmla="*/ 975946 h 1976576"/>
                <a:gd name="connsiteX43" fmla="*/ 441823 w 565541"/>
                <a:gd name="connsiteY43" fmla="*/ 921654 h 1976576"/>
                <a:gd name="connsiteX44" fmla="*/ 123718 w 565541"/>
                <a:gd name="connsiteY44" fmla="*/ 916960 h 1976576"/>
                <a:gd name="connsiteX45" fmla="*/ 123718 w 565541"/>
                <a:gd name="connsiteY45" fmla="*/ 971252 h 1976576"/>
                <a:gd name="connsiteX46" fmla="*/ 229745 w 565541"/>
                <a:gd name="connsiteY46" fmla="*/ 971252 h 1976576"/>
                <a:gd name="connsiteX47" fmla="*/ 229745 w 565541"/>
                <a:gd name="connsiteY47" fmla="*/ 916960 h 1976576"/>
                <a:gd name="connsiteX48" fmla="*/ 335796 w 565541"/>
                <a:gd name="connsiteY48" fmla="*/ 799672 h 1976576"/>
                <a:gd name="connsiteX49" fmla="*/ 335796 w 565541"/>
                <a:gd name="connsiteY49" fmla="*/ 853964 h 1976576"/>
                <a:gd name="connsiteX50" fmla="*/ 441823 w 565541"/>
                <a:gd name="connsiteY50" fmla="*/ 853964 h 1976576"/>
                <a:gd name="connsiteX51" fmla="*/ 441823 w 565541"/>
                <a:gd name="connsiteY51" fmla="*/ 799672 h 1976576"/>
                <a:gd name="connsiteX52" fmla="*/ 123718 w 565541"/>
                <a:gd name="connsiteY52" fmla="*/ 794978 h 1976576"/>
                <a:gd name="connsiteX53" fmla="*/ 123718 w 565541"/>
                <a:gd name="connsiteY53" fmla="*/ 849270 h 1976576"/>
                <a:gd name="connsiteX54" fmla="*/ 229745 w 565541"/>
                <a:gd name="connsiteY54" fmla="*/ 849270 h 1976576"/>
                <a:gd name="connsiteX55" fmla="*/ 229745 w 565541"/>
                <a:gd name="connsiteY55" fmla="*/ 794978 h 1976576"/>
                <a:gd name="connsiteX56" fmla="*/ 335796 w 565541"/>
                <a:gd name="connsiteY56" fmla="*/ 677690 h 1976576"/>
                <a:gd name="connsiteX57" fmla="*/ 335796 w 565541"/>
                <a:gd name="connsiteY57" fmla="*/ 731982 h 1976576"/>
                <a:gd name="connsiteX58" fmla="*/ 441823 w 565541"/>
                <a:gd name="connsiteY58" fmla="*/ 731982 h 1976576"/>
                <a:gd name="connsiteX59" fmla="*/ 441823 w 565541"/>
                <a:gd name="connsiteY59" fmla="*/ 677690 h 1976576"/>
                <a:gd name="connsiteX60" fmla="*/ 123718 w 565541"/>
                <a:gd name="connsiteY60" fmla="*/ 672996 h 1976576"/>
                <a:gd name="connsiteX61" fmla="*/ 123718 w 565541"/>
                <a:gd name="connsiteY61" fmla="*/ 727289 h 1976576"/>
                <a:gd name="connsiteX62" fmla="*/ 229745 w 565541"/>
                <a:gd name="connsiteY62" fmla="*/ 727289 h 1976576"/>
                <a:gd name="connsiteX63" fmla="*/ 229745 w 565541"/>
                <a:gd name="connsiteY63" fmla="*/ 672996 h 1976576"/>
                <a:gd name="connsiteX64" fmla="*/ 335796 w 565541"/>
                <a:gd name="connsiteY64" fmla="*/ 555708 h 1976576"/>
                <a:gd name="connsiteX65" fmla="*/ 335796 w 565541"/>
                <a:gd name="connsiteY65" fmla="*/ 610000 h 1976576"/>
                <a:gd name="connsiteX66" fmla="*/ 441823 w 565541"/>
                <a:gd name="connsiteY66" fmla="*/ 610000 h 1976576"/>
                <a:gd name="connsiteX67" fmla="*/ 441823 w 565541"/>
                <a:gd name="connsiteY67" fmla="*/ 555708 h 1976576"/>
                <a:gd name="connsiteX68" fmla="*/ 123718 w 565541"/>
                <a:gd name="connsiteY68" fmla="*/ 551014 h 1976576"/>
                <a:gd name="connsiteX69" fmla="*/ 123718 w 565541"/>
                <a:gd name="connsiteY69" fmla="*/ 605307 h 1976576"/>
                <a:gd name="connsiteX70" fmla="*/ 229745 w 565541"/>
                <a:gd name="connsiteY70" fmla="*/ 605307 h 1976576"/>
                <a:gd name="connsiteX71" fmla="*/ 229745 w 565541"/>
                <a:gd name="connsiteY71" fmla="*/ 551014 h 1976576"/>
                <a:gd name="connsiteX72" fmla="*/ 335796 w 565541"/>
                <a:gd name="connsiteY72" fmla="*/ 433726 h 1976576"/>
                <a:gd name="connsiteX73" fmla="*/ 335796 w 565541"/>
                <a:gd name="connsiteY73" fmla="*/ 488019 h 1976576"/>
                <a:gd name="connsiteX74" fmla="*/ 441823 w 565541"/>
                <a:gd name="connsiteY74" fmla="*/ 488019 h 1976576"/>
                <a:gd name="connsiteX75" fmla="*/ 441823 w 565541"/>
                <a:gd name="connsiteY75" fmla="*/ 433726 h 1976576"/>
                <a:gd name="connsiteX76" fmla="*/ 123718 w 565541"/>
                <a:gd name="connsiteY76" fmla="*/ 429032 h 1976576"/>
                <a:gd name="connsiteX77" fmla="*/ 123718 w 565541"/>
                <a:gd name="connsiteY77" fmla="*/ 483325 h 1976576"/>
                <a:gd name="connsiteX78" fmla="*/ 229745 w 565541"/>
                <a:gd name="connsiteY78" fmla="*/ 483325 h 1976576"/>
                <a:gd name="connsiteX79" fmla="*/ 229745 w 565541"/>
                <a:gd name="connsiteY79" fmla="*/ 429032 h 1976576"/>
                <a:gd name="connsiteX80" fmla="*/ 244058 w 565541"/>
                <a:gd name="connsiteY80" fmla="*/ 0 h 1976576"/>
                <a:gd name="connsiteX81" fmla="*/ 321484 w 565541"/>
                <a:gd name="connsiteY81" fmla="*/ 0 h 1976576"/>
                <a:gd name="connsiteX82" fmla="*/ 321484 w 565541"/>
                <a:gd name="connsiteY82" fmla="*/ 178763 h 1976576"/>
                <a:gd name="connsiteX83" fmla="*/ 388810 w 565541"/>
                <a:gd name="connsiteY83" fmla="*/ 178763 h 1976576"/>
                <a:gd name="connsiteX84" fmla="*/ 388810 w 565541"/>
                <a:gd name="connsiteY84" fmla="*/ 299617 h 1976576"/>
                <a:gd name="connsiteX85" fmla="*/ 565541 w 565541"/>
                <a:gd name="connsiteY85" fmla="*/ 299617 h 1976576"/>
                <a:gd name="connsiteX86" fmla="*/ 565541 w 565541"/>
                <a:gd name="connsiteY86" fmla="*/ 1976576 h 1976576"/>
                <a:gd name="connsiteX87" fmla="*/ 448247 w 565541"/>
                <a:gd name="connsiteY87" fmla="*/ 1976576 h 1976576"/>
                <a:gd name="connsiteX88" fmla="*/ 371127 w 565541"/>
                <a:gd name="connsiteY88" fmla="*/ 1976576 h 1976576"/>
                <a:gd name="connsiteX89" fmla="*/ 194414 w 565541"/>
                <a:gd name="connsiteY89" fmla="*/ 1976576 h 1976576"/>
                <a:gd name="connsiteX90" fmla="*/ 88332 w 565541"/>
                <a:gd name="connsiteY90" fmla="*/ 1976576 h 1976576"/>
                <a:gd name="connsiteX91" fmla="*/ 0 w 565541"/>
                <a:gd name="connsiteY91" fmla="*/ 1976576 h 1976576"/>
                <a:gd name="connsiteX92" fmla="*/ 0 w 565541"/>
                <a:gd name="connsiteY92" fmla="*/ 299617 h 1976576"/>
                <a:gd name="connsiteX93" fmla="*/ 176731 w 565541"/>
                <a:gd name="connsiteY93" fmla="*/ 299617 h 1976576"/>
                <a:gd name="connsiteX94" fmla="*/ 176731 w 565541"/>
                <a:gd name="connsiteY94" fmla="*/ 178763 h 1976576"/>
                <a:gd name="connsiteX95" fmla="*/ 244058 w 565541"/>
                <a:gd name="connsiteY95" fmla="*/ 178763 h 197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565541" h="1976576">
                  <a:moveTo>
                    <a:pt x="335796" y="1531565"/>
                  </a:moveTo>
                  <a:lnTo>
                    <a:pt x="335796" y="1585857"/>
                  </a:lnTo>
                  <a:lnTo>
                    <a:pt x="441823" y="1585857"/>
                  </a:lnTo>
                  <a:lnTo>
                    <a:pt x="441823" y="1531565"/>
                  </a:lnTo>
                  <a:close/>
                  <a:moveTo>
                    <a:pt x="123718" y="1526871"/>
                  </a:moveTo>
                  <a:lnTo>
                    <a:pt x="123718" y="1581163"/>
                  </a:lnTo>
                  <a:lnTo>
                    <a:pt x="229745" y="1581163"/>
                  </a:lnTo>
                  <a:lnTo>
                    <a:pt x="229745" y="1526871"/>
                  </a:lnTo>
                  <a:close/>
                  <a:moveTo>
                    <a:pt x="335796" y="1409581"/>
                  </a:moveTo>
                  <a:lnTo>
                    <a:pt x="335796" y="1463873"/>
                  </a:lnTo>
                  <a:lnTo>
                    <a:pt x="441823" y="1463873"/>
                  </a:lnTo>
                  <a:lnTo>
                    <a:pt x="441823" y="1409581"/>
                  </a:lnTo>
                  <a:close/>
                  <a:moveTo>
                    <a:pt x="123718" y="1404887"/>
                  </a:moveTo>
                  <a:lnTo>
                    <a:pt x="123718" y="1459180"/>
                  </a:lnTo>
                  <a:lnTo>
                    <a:pt x="229745" y="1459180"/>
                  </a:lnTo>
                  <a:lnTo>
                    <a:pt x="229745" y="1404887"/>
                  </a:lnTo>
                  <a:close/>
                  <a:moveTo>
                    <a:pt x="335796" y="1287599"/>
                  </a:moveTo>
                  <a:lnTo>
                    <a:pt x="335796" y="1341892"/>
                  </a:lnTo>
                  <a:lnTo>
                    <a:pt x="441823" y="1341892"/>
                  </a:lnTo>
                  <a:lnTo>
                    <a:pt x="441823" y="1287599"/>
                  </a:lnTo>
                  <a:close/>
                  <a:moveTo>
                    <a:pt x="123718" y="1282905"/>
                  </a:moveTo>
                  <a:lnTo>
                    <a:pt x="123718" y="1337198"/>
                  </a:lnTo>
                  <a:lnTo>
                    <a:pt x="229745" y="1337198"/>
                  </a:lnTo>
                  <a:lnTo>
                    <a:pt x="229745" y="1282905"/>
                  </a:lnTo>
                  <a:close/>
                  <a:moveTo>
                    <a:pt x="335796" y="1165617"/>
                  </a:moveTo>
                  <a:lnTo>
                    <a:pt x="335796" y="1219910"/>
                  </a:lnTo>
                  <a:lnTo>
                    <a:pt x="441823" y="1219910"/>
                  </a:lnTo>
                  <a:lnTo>
                    <a:pt x="441823" y="1165617"/>
                  </a:lnTo>
                  <a:close/>
                  <a:moveTo>
                    <a:pt x="123718" y="1160924"/>
                  </a:moveTo>
                  <a:lnTo>
                    <a:pt x="123718" y="1215216"/>
                  </a:lnTo>
                  <a:lnTo>
                    <a:pt x="229745" y="1215216"/>
                  </a:lnTo>
                  <a:lnTo>
                    <a:pt x="229745" y="1160924"/>
                  </a:lnTo>
                  <a:close/>
                  <a:moveTo>
                    <a:pt x="335796" y="1043636"/>
                  </a:moveTo>
                  <a:lnTo>
                    <a:pt x="335796" y="1097928"/>
                  </a:lnTo>
                  <a:lnTo>
                    <a:pt x="441823" y="1097928"/>
                  </a:lnTo>
                  <a:lnTo>
                    <a:pt x="441823" y="1043636"/>
                  </a:lnTo>
                  <a:close/>
                  <a:moveTo>
                    <a:pt x="123718" y="1038942"/>
                  </a:moveTo>
                  <a:lnTo>
                    <a:pt x="123718" y="1093234"/>
                  </a:lnTo>
                  <a:lnTo>
                    <a:pt x="229745" y="1093234"/>
                  </a:lnTo>
                  <a:lnTo>
                    <a:pt x="229745" y="1038942"/>
                  </a:lnTo>
                  <a:close/>
                  <a:moveTo>
                    <a:pt x="335796" y="921654"/>
                  </a:moveTo>
                  <a:lnTo>
                    <a:pt x="335796" y="975946"/>
                  </a:lnTo>
                  <a:lnTo>
                    <a:pt x="441823" y="975946"/>
                  </a:lnTo>
                  <a:lnTo>
                    <a:pt x="441823" y="921654"/>
                  </a:lnTo>
                  <a:close/>
                  <a:moveTo>
                    <a:pt x="123718" y="916960"/>
                  </a:moveTo>
                  <a:lnTo>
                    <a:pt x="123718" y="971252"/>
                  </a:lnTo>
                  <a:lnTo>
                    <a:pt x="229745" y="971252"/>
                  </a:lnTo>
                  <a:lnTo>
                    <a:pt x="229745" y="916960"/>
                  </a:lnTo>
                  <a:close/>
                  <a:moveTo>
                    <a:pt x="335796" y="799672"/>
                  </a:moveTo>
                  <a:lnTo>
                    <a:pt x="335796" y="853964"/>
                  </a:lnTo>
                  <a:lnTo>
                    <a:pt x="441823" y="853964"/>
                  </a:lnTo>
                  <a:lnTo>
                    <a:pt x="441823" y="799672"/>
                  </a:lnTo>
                  <a:close/>
                  <a:moveTo>
                    <a:pt x="123718" y="794978"/>
                  </a:moveTo>
                  <a:lnTo>
                    <a:pt x="123718" y="849270"/>
                  </a:lnTo>
                  <a:lnTo>
                    <a:pt x="229745" y="849270"/>
                  </a:lnTo>
                  <a:lnTo>
                    <a:pt x="229745" y="794978"/>
                  </a:lnTo>
                  <a:close/>
                  <a:moveTo>
                    <a:pt x="335796" y="677690"/>
                  </a:moveTo>
                  <a:lnTo>
                    <a:pt x="335796" y="731982"/>
                  </a:lnTo>
                  <a:lnTo>
                    <a:pt x="441823" y="731982"/>
                  </a:lnTo>
                  <a:lnTo>
                    <a:pt x="441823" y="677690"/>
                  </a:lnTo>
                  <a:close/>
                  <a:moveTo>
                    <a:pt x="123718" y="672996"/>
                  </a:moveTo>
                  <a:lnTo>
                    <a:pt x="123718" y="727289"/>
                  </a:lnTo>
                  <a:lnTo>
                    <a:pt x="229745" y="727289"/>
                  </a:lnTo>
                  <a:lnTo>
                    <a:pt x="229745" y="672996"/>
                  </a:lnTo>
                  <a:close/>
                  <a:moveTo>
                    <a:pt x="335796" y="555708"/>
                  </a:moveTo>
                  <a:lnTo>
                    <a:pt x="335796" y="610000"/>
                  </a:lnTo>
                  <a:lnTo>
                    <a:pt x="441823" y="610000"/>
                  </a:lnTo>
                  <a:lnTo>
                    <a:pt x="441823" y="555708"/>
                  </a:lnTo>
                  <a:close/>
                  <a:moveTo>
                    <a:pt x="123718" y="551014"/>
                  </a:moveTo>
                  <a:lnTo>
                    <a:pt x="123718" y="605307"/>
                  </a:lnTo>
                  <a:lnTo>
                    <a:pt x="229745" y="605307"/>
                  </a:lnTo>
                  <a:lnTo>
                    <a:pt x="229745" y="551014"/>
                  </a:lnTo>
                  <a:close/>
                  <a:moveTo>
                    <a:pt x="335796" y="433726"/>
                  </a:moveTo>
                  <a:lnTo>
                    <a:pt x="335796" y="488019"/>
                  </a:lnTo>
                  <a:lnTo>
                    <a:pt x="441823" y="488019"/>
                  </a:lnTo>
                  <a:lnTo>
                    <a:pt x="441823" y="433726"/>
                  </a:lnTo>
                  <a:close/>
                  <a:moveTo>
                    <a:pt x="123718" y="429032"/>
                  </a:moveTo>
                  <a:lnTo>
                    <a:pt x="123718" y="483325"/>
                  </a:lnTo>
                  <a:lnTo>
                    <a:pt x="229745" y="483325"/>
                  </a:lnTo>
                  <a:lnTo>
                    <a:pt x="229745" y="429032"/>
                  </a:lnTo>
                  <a:close/>
                  <a:moveTo>
                    <a:pt x="244058" y="0"/>
                  </a:moveTo>
                  <a:lnTo>
                    <a:pt x="321484" y="0"/>
                  </a:lnTo>
                  <a:lnTo>
                    <a:pt x="321484" y="178763"/>
                  </a:lnTo>
                  <a:lnTo>
                    <a:pt x="388810" y="178763"/>
                  </a:lnTo>
                  <a:lnTo>
                    <a:pt x="388810" y="299617"/>
                  </a:lnTo>
                  <a:lnTo>
                    <a:pt x="565541" y="299617"/>
                  </a:lnTo>
                  <a:lnTo>
                    <a:pt x="565541" y="1976576"/>
                  </a:lnTo>
                  <a:lnTo>
                    <a:pt x="448247" y="1976576"/>
                  </a:lnTo>
                  <a:lnTo>
                    <a:pt x="371127" y="1976576"/>
                  </a:lnTo>
                  <a:lnTo>
                    <a:pt x="194414" y="1976576"/>
                  </a:lnTo>
                  <a:lnTo>
                    <a:pt x="88332" y="1976576"/>
                  </a:lnTo>
                  <a:lnTo>
                    <a:pt x="0" y="1976576"/>
                  </a:lnTo>
                  <a:lnTo>
                    <a:pt x="0" y="299617"/>
                  </a:lnTo>
                  <a:lnTo>
                    <a:pt x="176731" y="299617"/>
                  </a:lnTo>
                  <a:lnTo>
                    <a:pt x="176731" y="178763"/>
                  </a:lnTo>
                  <a:lnTo>
                    <a:pt x="244058" y="17876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18" name="Freeform: Shape 10">
              <a:extLst>
                <a:ext uri="{FF2B5EF4-FFF2-40B4-BE49-F238E27FC236}">
                  <a16:creationId xmlns:a16="http://schemas.microsoft.com/office/drawing/2014/main" id="{3550194D-69B3-40F3-92C4-89D6F2F038BC}"/>
                </a:ext>
              </a:extLst>
            </p:cNvPr>
            <p:cNvSpPr/>
            <p:nvPr/>
          </p:nvSpPr>
          <p:spPr>
            <a:xfrm>
              <a:off x="6261477" y="1635492"/>
              <a:ext cx="373686" cy="2119359"/>
            </a:xfrm>
            <a:custGeom>
              <a:avLst/>
              <a:gdLst>
                <a:gd name="connsiteX0" fmla="*/ 335280 w 333375"/>
                <a:gd name="connsiteY0" fmla="*/ 3057525 h 3057525"/>
                <a:gd name="connsiteX1" fmla="*/ 0 w 333375"/>
                <a:gd name="connsiteY1" fmla="*/ 3057525 h 3057525"/>
                <a:gd name="connsiteX2" fmla="*/ 0 w 333375"/>
                <a:gd name="connsiteY2" fmla="*/ 0 h 3057525"/>
                <a:gd name="connsiteX3" fmla="*/ 203835 w 333375"/>
                <a:gd name="connsiteY3" fmla="*/ 217170 h 3057525"/>
                <a:gd name="connsiteX4" fmla="*/ 218123 w 333375"/>
                <a:gd name="connsiteY4" fmla="*/ 269558 h 3057525"/>
                <a:gd name="connsiteX5" fmla="*/ 218123 w 333375"/>
                <a:gd name="connsiteY5" fmla="*/ 788670 h 3057525"/>
                <a:gd name="connsiteX6" fmla="*/ 252413 w 333375"/>
                <a:gd name="connsiteY6" fmla="*/ 870585 h 3057525"/>
                <a:gd name="connsiteX7" fmla="*/ 338138 w 333375"/>
                <a:gd name="connsiteY7" fmla="*/ 1076325 h 3057525"/>
                <a:gd name="connsiteX8" fmla="*/ 336233 w 333375"/>
                <a:gd name="connsiteY8" fmla="*/ 2999423 h 3057525"/>
                <a:gd name="connsiteX9" fmla="*/ 335280 w 333375"/>
                <a:gd name="connsiteY9" fmla="*/ 3057525 h 3057525"/>
                <a:gd name="connsiteX10" fmla="*/ 58103 w 333375"/>
                <a:gd name="connsiteY10" fmla="*/ 796290 h 3057525"/>
                <a:gd name="connsiteX11" fmla="*/ 35243 w 333375"/>
                <a:gd name="connsiteY11" fmla="*/ 755333 h 3057525"/>
                <a:gd name="connsiteX12" fmla="*/ 20955 w 333375"/>
                <a:gd name="connsiteY12" fmla="*/ 768668 h 3057525"/>
                <a:gd name="connsiteX13" fmla="*/ 20955 w 333375"/>
                <a:gd name="connsiteY13" fmla="*/ 1084898 h 3057525"/>
                <a:gd name="connsiteX14" fmla="*/ 91440 w 333375"/>
                <a:gd name="connsiteY14" fmla="*/ 1084898 h 3057525"/>
                <a:gd name="connsiteX15" fmla="*/ 90488 w 333375"/>
                <a:gd name="connsiteY15" fmla="*/ 832485 h 3057525"/>
                <a:gd name="connsiteX16" fmla="*/ 61913 w 333375"/>
                <a:gd name="connsiteY16" fmla="*/ 801053 h 3057525"/>
                <a:gd name="connsiteX17" fmla="*/ 58103 w 333375"/>
                <a:gd name="connsiteY17" fmla="*/ 796290 h 3057525"/>
                <a:gd name="connsiteX18" fmla="*/ 158115 w 333375"/>
                <a:gd name="connsiteY18" fmla="*/ 875347 h 3057525"/>
                <a:gd name="connsiteX19" fmla="*/ 159068 w 333375"/>
                <a:gd name="connsiteY19" fmla="*/ 877253 h 3057525"/>
                <a:gd name="connsiteX20" fmla="*/ 116205 w 333375"/>
                <a:gd name="connsiteY20" fmla="*/ 837247 h 3057525"/>
                <a:gd name="connsiteX21" fmla="*/ 116205 w 333375"/>
                <a:gd name="connsiteY21" fmla="*/ 1084898 h 3057525"/>
                <a:gd name="connsiteX22" fmla="*/ 215265 w 333375"/>
                <a:gd name="connsiteY22" fmla="*/ 1084898 h 3057525"/>
                <a:gd name="connsiteX23" fmla="*/ 216218 w 333375"/>
                <a:gd name="connsiteY23" fmla="*/ 975360 h 3057525"/>
                <a:gd name="connsiteX24" fmla="*/ 158115 w 333375"/>
                <a:gd name="connsiteY24" fmla="*/ 875347 h 3057525"/>
                <a:gd name="connsiteX25" fmla="*/ 215265 w 333375"/>
                <a:gd name="connsiteY25" fmla="*/ 1448753 h 3057525"/>
                <a:gd name="connsiteX26" fmla="*/ 215265 w 333375"/>
                <a:gd name="connsiteY26" fmla="*/ 1114425 h 3057525"/>
                <a:gd name="connsiteX27" fmla="*/ 118110 w 333375"/>
                <a:gd name="connsiteY27" fmla="*/ 1114425 h 3057525"/>
                <a:gd name="connsiteX28" fmla="*/ 118110 w 333375"/>
                <a:gd name="connsiteY28" fmla="*/ 1448753 h 3057525"/>
                <a:gd name="connsiteX29" fmla="*/ 215265 w 333375"/>
                <a:gd name="connsiteY29" fmla="*/ 1448753 h 3057525"/>
                <a:gd name="connsiteX30" fmla="*/ 236220 w 333375"/>
                <a:gd name="connsiteY30" fmla="*/ 1113473 h 3057525"/>
                <a:gd name="connsiteX31" fmla="*/ 236220 w 333375"/>
                <a:gd name="connsiteY31" fmla="*/ 1447800 h 3057525"/>
                <a:gd name="connsiteX32" fmla="*/ 313373 w 333375"/>
                <a:gd name="connsiteY32" fmla="*/ 1447800 h 3057525"/>
                <a:gd name="connsiteX33" fmla="*/ 313373 w 333375"/>
                <a:gd name="connsiteY33" fmla="*/ 1113473 h 3057525"/>
                <a:gd name="connsiteX34" fmla="*/ 236220 w 333375"/>
                <a:gd name="connsiteY34" fmla="*/ 1113473 h 3057525"/>
                <a:gd name="connsiteX35" fmla="*/ 89535 w 333375"/>
                <a:gd name="connsiteY35" fmla="*/ 1448753 h 3057525"/>
                <a:gd name="connsiteX36" fmla="*/ 89535 w 333375"/>
                <a:gd name="connsiteY36" fmla="*/ 1114425 h 3057525"/>
                <a:gd name="connsiteX37" fmla="*/ 20003 w 333375"/>
                <a:gd name="connsiteY37" fmla="*/ 1114425 h 3057525"/>
                <a:gd name="connsiteX38" fmla="*/ 20003 w 333375"/>
                <a:gd name="connsiteY38" fmla="*/ 1448753 h 3057525"/>
                <a:gd name="connsiteX39" fmla="*/ 89535 w 333375"/>
                <a:gd name="connsiteY39" fmla="*/ 1448753 h 3057525"/>
                <a:gd name="connsiteX40" fmla="*/ 135255 w 333375"/>
                <a:gd name="connsiteY40" fmla="*/ 742950 h 3057525"/>
                <a:gd name="connsiteX41" fmla="*/ 135255 w 333375"/>
                <a:gd name="connsiteY41" fmla="*/ 366713 h 3057525"/>
                <a:gd name="connsiteX42" fmla="*/ 76200 w 333375"/>
                <a:gd name="connsiteY42" fmla="*/ 366713 h 3057525"/>
                <a:gd name="connsiteX43" fmla="*/ 75248 w 333375"/>
                <a:gd name="connsiteY43" fmla="*/ 633413 h 3057525"/>
                <a:gd name="connsiteX44" fmla="*/ 135255 w 333375"/>
                <a:gd name="connsiteY44" fmla="*/ 742950 h 3057525"/>
                <a:gd name="connsiteX45" fmla="*/ 154305 w 333375"/>
                <a:gd name="connsiteY45" fmla="*/ 367665 h 3057525"/>
                <a:gd name="connsiteX46" fmla="*/ 156210 w 333375"/>
                <a:gd name="connsiteY46" fmla="*/ 753428 h 3057525"/>
                <a:gd name="connsiteX47" fmla="*/ 194310 w 333375"/>
                <a:gd name="connsiteY47" fmla="*/ 816293 h 3057525"/>
                <a:gd name="connsiteX48" fmla="*/ 194310 w 333375"/>
                <a:gd name="connsiteY48" fmla="*/ 365760 h 3057525"/>
                <a:gd name="connsiteX49" fmla="*/ 154305 w 333375"/>
                <a:gd name="connsiteY49" fmla="*/ 367665 h 3057525"/>
                <a:gd name="connsiteX50" fmla="*/ 176213 w 333375"/>
                <a:gd name="connsiteY50" fmla="*/ 1740218 h 3057525"/>
                <a:gd name="connsiteX51" fmla="*/ 20955 w 333375"/>
                <a:gd name="connsiteY51" fmla="*/ 1740218 h 3057525"/>
                <a:gd name="connsiteX52" fmla="*/ 20955 w 333375"/>
                <a:gd name="connsiteY52" fmla="*/ 1836420 h 3057525"/>
                <a:gd name="connsiteX53" fmla="*/ 176213 w 333375"/>
                <a:gd name="connsiteY53" fmla="*/ 1836420 h 3057525"/>
                <a:gd name="connsiteX54" fmla="*/ 176213 w 333375"/>
                <a:gd name="connsiteY54" fmla="*/ 1740218 h 3057525"/>
                <a:gd name="connsiteX55" fmla="*/ 155258 w 333375"/>
                <a:gd name="connsiteY55" fmla="*/ 1618298 h 3057525"/>
                <a:gd name="connsiteX56" fmla="*/ 155258 w 333375"/>
                <a:gd name="connsiteY56" fmla="*/ 1713548 h 3057525"/>
                <a:gd name="connsiteX57" fmla="*/ 311468 w 333375"/>
                <a:gd name="connsiteY57" fmla="*/ 1713548 h 3057525"/>
                <a:gd name="connsiteX58" fmla="*/ 311468 w 333375"/>
                <a:gd name="connsiteY58" fmla="*/ 1618298 h 3057525"/>
                <a:gd name="connsiteX59" fmla="*/ 155258 w 333375"/>
                <a:gd name="connsiteY59" fmla="*/ 1618298 h 3057525"/>
                <a:gd name="connsiteX60" fmla="*/ 87630 w 333375"/>
                <a:gd name="connsiteY60" fmla="*/ 1595438 h 3057525"/>
                <a:gd name="connsiteX61" fmla="*/ 243840 w 333375"/>
                <a:gd name="connsiteY61" fmla="*/ 1595438 h 3057525"/>
                <a:gd name="connsiteX62" fmla="*/ 243840 w 333375"/>
                <a:gd name="connsiteY62" fmla="*/ 1501140 h 3057525"/>
                <a:gd name="connsiteX63" fmla="*/ 87630 w 333375"/>
                <a:gd name="connsiteY63" fmla="*/ 1501140 h 3057525"/>
                <a:gd name="connsiteX64" fmla="*/ 87630 w 333375"/>
                <a:gd name="connsiteY64" fmla="*/ 1595438 h 3057525"/>
                <a:gd name="connsiteX65" fmla="*/ 244793 w 333375"/>
                <a:gd name="connsiteY65" fmla="*/ 1861185 h 3057525"/>
                <a:gd name="connsiteX66" fmla="*/ 89535 w 333375"/>
                <a:gd name="connsiteY66" fmla="*/ 1861185 h 3057525"/>
                <a:gd name="connsiteX67" fmla="*/ 89535 w 333375"/>
                <a:gd name="connsiteY67" fmla="*/ 1955482 h 3057525"/>
                <a:gd name="connsiteX68" fmla="*/ 244793 w 333375"/>
                <a:gd name="connsiteY68" fmla="*/ 1955482 h 3057525"/>
                <a:gd name="connsiteX69" fmla="*/ 244793 w 333375"/>
                <a:gd name="connsiteY69" fmla="*/ 1861185 h 3057525"/>
                <a:gd name="connsiteX70" fmla="*/ 40958 w 333375"/>
                <a:gd name="connsiteY70" fmla="*/ 659130 h 3057525"/>
                <a:gd name="connsiteX71" fmla="*/ 53340 w 333375"/>
                <a:gd name="connsiteY71" fmla="*/ 652463 h 3057525"/>
                <a:gd name="connsiteX72" fmla="*/ 53340 w 333375"/>
                <a:gd name="connsiteY72" fmla="*/ 369570 h 3057525"/>
                <a:gd name="connsiteX73" fmla="*/ 17145 w 333375"/>
                <a:gd name="connsiteY73" fmla="*/ 396240 h 3057525"/>
                <a:gd name="connsiteX74" fmla="*/ 18098 w 333375"/>
                <a:gd name="connsiteY74" fmla="*/ 599123 h 3057525"/>
                <a:gd name="connsiteX75" fmla="*/ 40958 w 333375"/>
                <a:gd name="connsiteY75" fmla="*/ 659130 h 3057525"/>
                <a:gd name="connsiteX76" fmla="*/ 178118 w 333375"/>
                <a:gd name="connsiteY76" fmla="*/ 2103120 h 3057525"/>
                <a:gd name="connsiteX77" fmla="*/ 21908 w 333375"/>
                <a:gd name="connsiteY77" fmla="*/ 2103120 h 3057525"/>
                <a:gd name="connsiteX78" fmla="*/ 21908 w 333375"/>
                <a:gd name="connsiteY78" fmla="*/ 2197418 h 3057525"/>
                <a:gd name="connsiteX79" fmla="*/ 175260 w 333375"/>
                <a:gd name="connsiteY79" fmla="*/ 2197418 h 3057525"/>
                <a:gd name="connsiteX80" fmla="*/ 178118 w 333375"/>
                <a:gd name="connsiteY80" fmla="*/ 2177415 h 3057525"/>
                <a:gd name="connsiteX81" fmla="*/ 178118 w 333375"/>
                <a:gd name="connsiteY81" fmla="*/ 2103120 h 3057525"/>
                <a:gd name="connsiteX82" fmla="*/ 313373 w 333375"/>
                <a:gd name="connsiteY82" fmla="*/ 1086803 h 3057525"/>
                <a:gd name="connsiteX83" fmla="*/ 238125 w 333375"/>
                <a:gd name="connsiteY83" fmla="*/ 942022 h 3057525"/>
                <a:gd name="connsiteX84" fmla="*/ 238125 w 333375"/>
                <a:gd name="connsiteY84" fmla="*/ 1086803 h 3057525"/>
                <a:gd name="connsiteX85" fmla="*/ 313373 w 333375"/>
                <a:gd name="connsiteY85" fmla="*/ 1086803 h 3057525"/>
                <a:gd name="connsiteX86" fmla="*/ 133350 w 333375"/>
                <a:gd name="connsiteY86" fmla="*/ 339090 h 3057525"/>
                <a:gd name="connsiteX87" fmla="*/ 79058 w 333375"/>
                <a:gd name="connsiteY87" fmla="*/ 186690 h 3057525"/>
                <a:gd name="connsiteX88" fmla="*/ 79058 w 333375"/>
                <a:gd name="connsiteY88" fmla="*/ 339090 h 3057525"/>
                <a:gd name="connsiteX89" fmla="*/ 133350 w 333375"/>
                <a:gd name="connsiteY89" fmla="*/ 339090 h 3057525"/>
                <a:gd name="connsiteX90" fmla="*/ 33338 w 333375"/>
                <a:gd name="connsiteY90" fmla="*/ 140970 h 3057525"/>
                <a:gd name="connsiteX91" fmla="*/ 20003 w 333375"/>
                <a:gd name="connsiteY91" fmla="*/ 142875 h 3057525"/>
                <a:gd name="connsiteX92" fmla="*/ 20003 w 333375"/>
                <a:gd name="connsiteY92" fmla="*/ 346710 h 3057525"/>
                <a:gd name="connsiteX93" fmla="*/ 52388 w 333375"/>
                <a:gd name="connsiteY93" fmla="*/ 325755 h 3057525"/>
                <a:gd name="connsiteX94" fmla="*/ 33338 w 333375"/>
                <a:gd name="connsiteY94" fmla="*/ 140970 h 3057525"/>
                <a:gd name="connsiteX95" fmla="*/ 130493 w 333375"/>
                <a:gd name="connsiteY95" fmla="*/ 1713548 h 3057525"/>
                <a:gd name="connsiteX96" fmla="*/ 130493 w 333375"/>
                <a:gd name="connsiteY96" fmla="*/ 1614488 h 3057525"/>
                <a:gd name="connsiteX97" fmla="*/ 87630 w 333375"/>
                <a:gd name="connsiteY97" fmla="*/ 1619250 h 3057525"/>
                <a:gd name="connsiteX98" fmla="*/ 87630 w 333375"/>
                <a:gd name="connsiteY98" fmla="*/ 1713548 h 3057525"/>
                <a:gd name="connsiteX99" fmla="*/ 130493 w 333375"/>
                <a:gd name="connsiteY99" fmla="*/ 1713548 h 3057525"/>
                <a:gd name="connsiteX100" fmla="*/ 312420 w 333375"/>
                <a:gd name="connsiteY100" fmla="*/ 2099310 h 3057525"/>
                <a:gd name="connsiteX101" fmla="*/ 269558 w 333375"/>
                <a:gd name="connsiteY101" fmla="*/ 2103120 h 3057525"/>
                <a:gd name="connsiteX102" fmla="*/ 269558 w 333375"/>
                <a:gd name="connsiteY102" fmla="*/ 2196465 h 3057525"/>
                <a:gd name="connsiteX103" fmla="*/ 312420 w 333375"/>
                <a:gd name="connsiteY103" fmla="*/ 2196465 h 3057525"/>
                <a:gd name="connsiteX104" fmla="*/ 312420 w 333375"/>
                <a:gd name="connsiteY104" fmla="*/ 2099310 h 3057525"/>
                <a:gd name="connsiteX105" fmla="*/ 244793 w 333375"/>
                <a:gd name="connsiteY105" fmla="*/ 1975485 h 3057525"/>
                <a:gd name="connsiteX106" fmla="*/ 200978 w 333375"/>
                <a:gd name="connsiteY106" fmla="*/ 1980248 h 3057525"/>
                <a:gd name="connsiteX107" fmla="*/ 200978 w 333375"/>
                <a:gd name="connsiteY107" fmla="*/ 2073593 h 3057525"/>
                <a:gd name="connsiteX108" fmla="*/ 244793 w 333375"/>
                <a:gd name="connsiteY108" fmla="*/ 2073593 h 3057525"/>
                <a:gd name="connsiteX109" fmla="*/ 244793 w 333375"/>
                <a:gd name="connsiteY109" fmla="*/ 1975485 h 3057525"/>
                <a:gd name="connsiteX110" fmla="*/ 202883 w 333375"/>
                <a:gd name="connsiteY110" fmla="*/ 2101215 h 3057525"/>
                <a:gd name="connsiteX111" fmla="*/ 202883 w 333375"/>
                <a:gd name="connsiteY111" fmla="*/ 2196465 h 3057525"/>
                <a:gd name="connsiteX112" fmla="*/ 243840 w 333375"/>
                <a:gd name="connsiteY112" fmla="*/ 2196465 h 3057525"/>
                <a:gd name="connsiteX113" fmla="*/ 243840 w 333375"/>
                <a:gd name="connsiteY113" fmla="*/ 2101215 h 3057525"/>
                <a:gd name="connsiteX114" fmla="*/ 202883 w 333375"/>
                <a:gd name="connsiteY114" fmla="*/ 2101215 h 3057525"/>
                <a:gd name="connsiteX115" fmla="*/ 270510 w 333375"/>
                <a:gd name="connsiteY115" fmla="*/ 1979295 h 3057525"/>
                <a:gd name="connsiteX116" fmla="*/ 270510 w 333375"/>
                <a:gd name="connsiteY116" fmla="*/ 2078355 h 3057525"/>
                <a:gd name="connsiteX117" fmla="*/ 312420 w 333375"/>
                <a:gd name="connsiteY117" fmla="*/ 2073593 h 3057525"/>
                <a:gd name="connsiteX118" fmla="*/ 312420 w 333375"/>
                <a:gd name="connsiteY118" fmla="*/ 1979295 h 3057525"/>
                <a:gd name="connsiteX119" fmla="*/ 270510 w 333375"/>
                <a:gd name="connsiteY119" fmla="*/ 1979295 h 3057525"/>
                <a:gd name="connsiteX120" fmla="*/ 313373 w 333375"/>
                <a:gd name="connsiteY120" fmla="*/ 1741170 h 3057525"/>
                <a:gd name="connsiteX121" fmla="*/ 268605 w 333375"/>
                <a:gd name="connsiteY121" fmla="*/ 1741170 h 3057525"/>
                <a:gd name="connsiteX122" fmla="*/ 268605 w 333375"/>
                <a:gd name="connsiteY122" fmla="*/ 1836420 h 3057525"/>
                <a:gd name="connsiteX123" fmla="*/ 313373 w 333375"/>
                <a:gd name="connsiteY123" fmla="*/ 1836420 h 3057525"/>
                <a:gd name="connsiteX124" fmla="*/ 313373 w 333375"/>
                <a:gd name="connsiteY124" fmla="*/ 1741170 h 3057525"/>
                <a:gd name="connsiteX125" fmla="*/ 268605 w 333375"/>
                <a:gd name="connsiteY125" fmla="*/ 1499235 h 3057525"/>
                <a:gd name="connsiteX126" fmla="*/ 268605 w 333375"/>
                <a:gd name="connsiteY126" fmla="*/ 1594485 h 3057525"/>
                <a:gd name="connsiteX127" fmla="*/ 312420 w 333375"/>
                <a:gd name="connsiteY127" fmla="*/ 1594485 h 3057525"/>
                <a:gd name="connsiteX128" fmla="*/ 312420 w 333375"/>
                <a:gd name="connsiteY128" fmla="*/ 1499235 h 3057525"/>
                <a:gd name="connsiteX129" fmla="*/ 268605 w 333375"/>
                <a:gd name="connsiteY129" fmla="*/ 1499235 h 3057525"/>
                <a:gd name="connsiteX130" fmla="*/ 62865 w 333375"/>
                <a:gd name="connsiteY130" fmla="*/ 1595438 h 3057525"/>
                <a:gd name="connsiteX131" fmla="*/ 62865 w 333375"/>
                <a:gd name="connsiteY131" fmla="*/ 1500188 h 3057525"/>
                <a:gd name="connsiteX132" fmla="*/ 20003 w 333375"/>
                <a:gd name="connsiteY132" fmla="*/ 1500188 h 3057525"/>
                <a:gd name="connsiteX133" fmla="*/ 20003 w 333375"/>
                <a:gd name="connsiteY133" fmla="*/ 1595438 h 3057525"/>
                <a:gd name="connsiteX134" fmla="*/ 62865 w 333375"/>
                <a:gd name="connsiteY134" fmla="*/ 1595438 h 3057525"/>
                <a:gd name="connsiteX135" fmla="*/ 157163 w 333375"/>
                <a:gd name="connsiteY135" fmla="*/ 2435543 h 3057525"/>
                <a:gd name="connsiteX136" fmla="*/ 308610 w 333375"/>
                <a:gd name="connsiteY136" fmla="*/ 2435543 h 3057525"/>
                <a:gd name="connsiteX137" fmla="*/ 308610 w 333375"/>
                <a:gd name="connsiteY137" fmla="*/ 2342198 h 3057525"/>
                <a:gd name="connsiteX138" fmla="*/ 157163 w 333375"/>
                <a:gd name="connsiteY138" fmla="*/ 2342198 h 3057525"/>
                <a:gd name="connsiteX139" fmla="*/ 157163 w 333375"/>
                <a:gd name="connsiteY139" fmla="*/ 2435543 h 3057525"/>
                <a:gd name="connsiteX140" fmla="*/ 63818 w 333375"/>
                <a:gd name="connsiteY140" fmla="*/ 1862138 h 3057525"/>
                <a:gd name="connsiteX141" fmla="*/ 20003 w 333375"/>
                <a:gd name="connsiteY141" fmla="*/ 1862138 h 3057525"/>
                <a:gd name="connsiteX142" fmla="*/ 20003 w 333375"/>
                <a:gd name="connsiteY142" fmla="*/ 1954530 h 3057525"/>
                <a:gd name="connsiteX143" fmla="*/ 63818 w 333375"/>
                <a:gd name="connsiteY143" fmla="*/ 1954530 h 3057525"/>
                <a:gd name="connsiteX144" fmla="*/ 63818 w 333375"/>
                <a:gd name="connsiteY144" fmla="*/ 1862138 h 3057525"/>
                <a:gd name="connsiteX145" fmla="*/ 21908 w 333375"/>
                <a:gd name="connsiteY145" fmla="*/ 2225993 h 3057525"/>
                <a:gd name="connsiteX146" fmla="*/ 21908 w 333375"/>
                <a:gd name="connsiteY146" fmla="*/ 2310765 h 3057525"/>
                <a:gd name="connsiteX147" fmla="*/ 61913 w 333375"/>
                <a:gd name="connsiteY147" fmla="*/ 2270760 h 3057525"/>
                <a:gd name="connsiteX148" fmla="*/ 21908 w 333375"/>
                <a:gd name="connsiteY148" fmla="*/ 2225993 h 3057525"/>
                <a:gd name="connsiteX149" fmla="*/ 157163 w 333375"/>
                <a:gd name="connsiteY149" fmla="*/ 242888 h 3057525"/>
                <a:gd name="connsiteX150" fmla="*/ 195263 w 333375"/>
                <a:gd name="connsiteY150" fmla="*/ 334328 h 3057525"/>
                <a:gd name="connsiteX151" fmla="*/ 157163 w 333375"/>
                <a:gd name="connsiteY151" fmla="*/ 242888 h 3057525"/>
                <a:gd name="connsiteX152" fmla="*/ 268605 w 333375"/>
                <a:gd name="connsiteY152" fmla="*/ 1861185 h 3057525"/>
                <a:gd name="connsiteX153" fmla="*/ 268605 w 333375"/>
                <a:gd name="connsiteY153" fmla="*/ 1953578 h 3057525"/>
                <a:gd name="connsiteX154" fmla="*/ 312420 w 333375"/>
                <a:gd name="connsiteY154" fmla="*/ 1953578 h 3057525"/>
                <a:gd name="connsiteX155" fmla="*/ 312420 w 333375"/>
                <a:gd name="connsiteY155" fmla="*/ 1861185 h 3057525"/>
                <a:gd name="connsiteX156" fmla="*/ 268605 w 333375"/>
                <a:gd name="connsiteY156" fmla="*/ 1861185 h 3057525"/>
                <a:gd name="connsiteX157" fmla="*/ 90488 w 333375"/>
                <a:gd name="connsiteY157" fmla="*/ 2223135 h 3057525"/>
                <a:gd name="connsiteX158" fmla="*/ 90488 w 333375"/>
                <a:gd name="connsiteY158" fmla="*/ 2312670 h 3057525"/>
                <a:gd name="connsiteX159" fmla="*/ 242888 w 333375"/>
                <a:gd name="connsiteY159" fmla="*/ 2312670 h 3057525"/>
                <a:gd name="connsiteX160" fmla="*/ 242888 w 333375"/>
                <a:gd name="connsiteY160" fmla="*/ 2223135 h 3057525"/>
                <a:gd name="connsiteX161" fmla="*/ 90488 w 333375"/>
                <a:gd name="connsiteY161" fmla="*/ 2223135 h 3057525"/>
                <a:gd name="connsiteX162" fmla="*/ 126683 w 333375"/>
                <a:gd name="connsiteY162" fmla="*/ 2436495 h 3057525"/>
                <a:gd name="connsiteX163" fmla="*/ 126683 w 333375"/>
                <a:gd name="connsiteY163" fmla="*/ 2336483 h 3057525"/>
                <a:gd name="connsiteX164" fmla="*/ 90488 w 333375"/>
                <a:gd name="connsiteY164" fmla="*/ 2346960 h 3057525"/>
                <a:gd name="connsiteX165" fmla="*/ 88583 w 333375"/>
                <a:gd name="connsiteY165" fmla="*/ 2436495 h 3057525"/>
                <a:gd name="connsiteX166" fmla="*/ 126683 w 333375"/>
                <a:gd name="connsiteY166" fmla="*/ 2436495 h 305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</a:cxnLst>
              <a:rect l="l" t="t" r="r" b="b"/>
              <a:pathLst>
                <a:path w="333375" h="3057525">
                  <a:moveTo>
                    <a:pt x="335280" y="3057525"/>
                  </a:moveTo>
                  <a:cubicBezTo>
                    <a:pt x="220980" y="3057525"/>
                    <a:pt x="112395" y="3057525"/>
                    <a:pt x="0" y="3057525"/>
                  </a:cubicBezTo>
                  <a:cubicBezTo>
                    <a:pt x="0" y="2040255"/>
                    <a:pt x="0" y="1022985"/>
                    <a:pt x="0" y="0"/>
                  </a:cubicBezTo>
                  <a:cubicBezTo>
                    <a:pt x="70485" y="74295"/>
                    <a:pt x="138113" y="144780"/>
                    <a:pt x="203835" y="217170"/>
                  </a:cubicBezTo>
                  <a:cubicBezTo>
                    <a:pt x="214313" y="229552"/>
                    <a:pt x="218123" y="251460"/>
                    <a:pt x="218123" y="269558"/>
                  </a:cubicBezTo>
                  <a:cubicBezTo>
                    <a:pt x="219075" y="442913"/>
                    <a:pt x="220028" y="615315"/>
                    <a:pt x="218123" y="788670"/>
                  </a:cubicBezTo>
                  <a:cubicBezTo>
                    <a:pt x="218123" y="822960"/>
                    <a:pt x="224790" y="850583"/>
                    <a:pt x="252413" y="870585"/>
                  </a:cubicBezTo>
                  <a:cubicBezTo>
                    <a:pt x="323850" y="922020"/>
                    <a:pt x="338138" y="989647"/>
                    <a:pt x="338138" y="1076325"/>
                  </a:cubicBezTo>
                  <a:cubicBezTo>
                    <a:pt x="334328" y="1717358"/>
                    <a:pt x="336233" y="2358390"/>
                    <a:pt x="336233" y="2999423"/>
                  </a:cubicBezTo>
                  <a:cubicBezTo>
                    <a:pt x="335280" y="3017520"/>
                    <a:pt x="335280" y="3036570"/>
                    <a:pt x="335280" y="3057525"/>
                  </a:cubicBezTo>
                  <a:close/>
                  <a:moveTo>
                    <a:pt x="58103" y="796290"/>
                  </a:moveTo>
                  <a:cubicBezTo>
                    <a:pt x="50483" y="782955"/>
                    <a:pt x="42863" y="768668"/>
                    <a:pt x="35243" y="755333"/>
                  </a:cubicBezTo>
                  <a:cubicBezTo>
                    <a:pt x="30480" y="760095"/>
                    <a:pt x="25718" y="763905"/>
                    <a:pt x="20955" y="768668"/>
                  </a:cubicBezTo>
                  <a:cubicBezTo>
                    <a:pt x="20955" y="873443"/>
                    <a:pt x="20955" y="979170"/>
                    <a:pt x="20955" y="1084898"/>
                  </a:cubicBezTo>
                  <a:cubicBezTo>
                    <a:pt x="45720" y="1084898"/>
                    <a:pt x="66675" y="1084898"/>
                    <a:pt x="91440" y="1084898"/>
                  </a:cubicBezTo>
                  <a:cubicBezTo>
                    <a:pt x="91440" y="999172"/>
                    <a:pt x="92393" y="915353"/>
                    <a:pt x="90488" y="832485"/>
                  </a:cubicBezTo>
                  <a:cubicBezTo>
                    <a:pt x="90488" y="822008"/>
                    <a:pt x="71438" y="811530"/>
                    <a:pt x="61913" y="801053"/>
                  </a:cubicBezTo>
                  <a:cubicBezTo>
                    <a:pt x="60008" y="799147"/>
                    <a:pt x="59055" y="798195"/>
                    <a:pt x="58103" y="796290"/>
                  </a:cubicBezTo>
                  <a:close/>
                  <a:moveTo>
                    <a:pt x="158115" y="875347"/>
                  </a:moveTo>
                  <a:lnTo>
                    <a:pt x="159068" y="877253"/>
                  </a:lnTo>
                  <a:cubicBezTo>
                    <a:pt x="145733" y="864870"/>
                    <a:pt x="133350" y="852488"/>
                    <a:pt x="116205" y="837247"/>
                  </a:cubicBezTo>
                  <a:cubicBezTo>
                    <a:pt x="116205" y="923925"/>
                    <a:pt x="116205" y="1003935"/>
                    <a:pt x="116205" y="1084898"/>
                  </a:cubicBezTo>
                  <a:cubicBezTo>
                    <a:pt x="149543" y="1084898"/>
                    <a:pt x="180023" y="1084898"/>
                    <a:pt x="215265" y="1084898"/>
                  </a:cubicBezTo>
                  <a:cubicBezTo>
                    <a:pt x="215265" y="1046797"/>
                    <a:pt x="212408" y="1010603"/>
                    <a:pt x="216218" y="975360"/>
                  </a:cubicBezTo>
                  <a:cubicBezTo>
                    <a:pt x="221933" y="925830"/>
                    <a:pt x="203835" y="893445"/>
                    <a:pt x="158115" y="875347"/>
                  </a:cubicBezTo>
                  <a:close/>
                  <a:moveTo>
                    <a:pt x="215265" y="1448753"/>
                  </a:moveTo>
                  <a:cubicBezTo>
                    <a:pt x="215265" y="1334453"/>
                    <a:pt x="215265" y="1225868"/>
                    <a:pt x="215265" y="1114425"/>
                  </a:cubicBezTo>
                  <a:cubicBezTo>
                    <a:pt x="180975" y="1114425"/>
                    <a:pt x="148590" y="1114425"/>
                    <a:pt x="118110" y="1114425"/>
                  </a:cubicBezTo>
                  <a:cubicBezTo>
                    <a:pt x="118110" y="1227773"/>
                    <a:pt x="118110" y="1338263"/>
                    <a:pt x="118110" y="1448753"/>
                  </a:cubicBezTo>
                  <a:cubicBezTo>
                    <a:pt x="151448" y="1448753"/>
                    <a:pt x="180975" y="1448753"/>
                    <a:pt x="215265" y="1448753"/>
                  </a:cubicBezTo>
                  <a:close/>
                  <a:moveTo>
                    <a:pt x="236220" y="1113473"/>
                  </a:moveTo>
                  <a:cubicBezTo>
                    <a:pt x="236220" y="1225868"/>
                    <a:pt x="236220" y="1337310"/>
                    <a:pt x="236220" y="1447800"/>
                  </a:cubicBezTo>
                  <a:cubicBezTo>
                    <a:pt x="263843" y="1447800"/>
                    <a:pt x="288608" y="1447800"/>
                    <a:pt x="313373" y="1447800"/>
                  </a:cubicBezTo>
                  <a:cubicBezTo>
                    <a:pt x="313373" y="1335405"/>
                    <a:pt x="313373" y="1224915"/>
                    <a:pt x="313373" y="1113473"/>
                  </a:cubicBezTo>
                  <a:cubicBezTo>
                    <a:pt x="286703" y="1113473"/>
                    <a:pt x="262890" y="1113473"/>
                    <a:pt x="236220" y="1113473"/>
                  </a:cubicBezTo>
                  <a:close/>
                  <a:moveTo>
                    <a:pt x="89535" y="1448753"/>
                  </a:moveTo>
                  <a:cubicBezTo>
                    <a:pt x="89535" y="1333500"/>
                    <a:pt x="89535" y="1223963"/>
                    <a:pt x="89535" y="1114425"/>
                  </a:cubicBezTo>
                  <a:cubicBezTo>
                    <a:pt x="63818" y="1114425"/>
                    <a:pt x="42863" y="1114425"/>
                    <a:pt x="20003" y="1114425"/>
                  </a:cubicBezTo>
                  <a:cubicBezTo>
                    <a:pt x="20003" y="1226820"/>
                    <a:pt x="20003" y="1337310"/>
                    <a:pt x="20003" y="1448753"/>
                  </a:cubicBezTo>
                  <a:cubicBezTo>
                    <a:pt x="44768" y="1448753"/>
                    <a:pt x="66675" y="1448753"/>
                    <a:pt x="89535" y="1448753"/>
                  </a:cubicBezTo>
                  <a:close/>
                  <a:moveTo>
                    <a:pt x="135255" y="742950"/>
                  </a:moveTo>
                  <a:cubicBezTo>
                    <a:pt x="135255" y="615315"/>
                    <a:pt x="135255" y="491490"/>
                    <a:pt x="135255" y="366713"/>
                  </a:cubicBezTo>
                  <a:cubicBezTo>
                    <a:pt x="115253" y="366713"/>
                    <a:pt x="98108" y="366713"/>
                    <a:pt x="76200" y="366713"/>
                  </a:cubicBezTo>
                  <a:cubicBezTo>
                    <a:pt x="76200" y="457200"/>
                    <a:pt x="80010" y="545783"/>
                    <a:pt x="75248" y="633413"/>
                  </a:cubicBezTo>
                  <a:cubicBezTo>
                    <a:pt x="71438" y="685800"/>
                    <a:pt x="94298" y="715328"/>
                    <a:pt x="135255" y="742950"/>
                  </a:cubicBezTo>
                  <a:close/>
                  <a:moveTo>
                    <a:pt x="154305" y="367665"/>
                  </a:moveTo>
                  <a:cubicBezTo>
                    <a:pt x="154305" y="497205"/>
                    <a:pt x="153353" y="625793"/>
                    <a:pt x="156210" y="753428"/>
                  </a:cubicBezTo>
                  <a:cubicBezTo>
                    <a:pt x="156210" y="770572"/>
                    <a:pt x="176213" y="787718"/>
                    <a:pt x="194310" y="816293"/>
                  </a:cubicBezTo>
                  <a:cubicBezTo>
                    <a:pt x="194310" y="656273"/>
                    <a:pt x="194310" y="511492"/>
                    <a:pt x="194310" y="365760"/>
                  </a:cubicBezTo>
                  <a:cubicBezTo>
                    <a:pt x="180023" y="365760"/>
                    <a:pt x="169545" y="366713"/>
                    <a:pt x="154305" y="367665"/>
                  </a:cubicBezTo>
                  <a:close/>
                  <a:moveTo>
                    <a:pt x="176213" y="1740218"/>
                  </a:moveTo>
                  <a:cubicBezTo>
                    <a:pt x="122873" y="1740218"/>
                    <a:pt x="71438" y="1740218"/>
                    <a:pt x="20955" y="1740218"/>
                  </a:cubicBezTo>
                  <a:cubicBezTo>
                    <a:pt x="20955" y="1774508"/>
                    <a:pt x="20955" y="1804988"/>
                    <a:pt x="20955" y="1836420"/>
                  </a:cubicBezTo>
                  <a:cubicBezTo>
                    <a:pt x="74295" y="1836420"/>
                    <a:pt x="124778" y="1836420"/>
                    <a:pt x="176213" y="1836420"/>
                  </a:cubicBezTo>
                  <a:cubicBezTo>
                    <a:pt x="176213" y="1803083"/>
                    <a:pt x="176213" y="1772603"/>
                    <a:pt x="176213" y="1740218"/>
                  </a:cubicBezTo>
                  <a:close/>
                  <a:moveTo>
                    <a:pt x="155258" y="1618298"/>
                  </a:moveTo>
                  <a:cubicBezTo>
                    <a:pt x="155258" y="1651635"/>
                    <a:pt x="155258" y="1682115"/>
                    <a:pt x="155258" y="1713548"/>
                  </a:cubicBezTo>
                  <a:cubicBezTo>
                    <a:pt x="209550" y="1713548"/>
                    <a:pt x="260985" y="1713548"/>
                    <a:pt x="311468" y="1713548"/>
                  </a:cubicBezTo>
                  <a:cubicBezTo>
                    <a:pt x="311468" y="1679258"/>
                    <a:pt x="311468" y="1648778"/>
                    <a:pt x="311468" y="1618298"/>
                  </a:cubicBezTo>
                  <a:cubicBezTo>
                    <a:pt x="257175" y="1618298"/>
                    <a:pt x="207645" y="1618298"/>
                    <a:pt x="155258" y="1618298"/>
                  </a:cubicBezTo>
                  <a:close/>
                  <a:moveTo>
                    <a:pt x="87630" y="1595438"/>
                  </a:moveTo>
                  <a:cubicBezTo>
                    <a:pt x="140970" y="1595438"/>
                    <a:pt x="191453" y="1595438"/>
                    <a:pt x="243840" y="1595438"/>
                  </a:cubicBezTo>
                  <a:cubicBezTo>
                    <a:pt x="243840" y="1563053"/>
                    <a:pt x="243840" y="1531620"/>
                    <a:pt x="243840" y="1501140"/>
                  </a:cubicBezTo>
                  <a:cubicBezTo>
                    <a:pt x="190500" y="1501140"/>
                    <a:pt x="139065" y="1501140"/>
                    <a:pt x="87630" y="1501140"/>
                  </a:cubicBezTo>
                  <a:cubicBezTo>
                    <a:pt x="87630" y="1533525"/>
                    <a:pt x="87630" y="1563053"/>
                    <a:pt x="87630" y="1595438"/>
                  </a:cubicBezTo>
                  <a:close/>
                  <a:moveTo>
                    <a:pt x="244793" y="1861185"/>
                  </a:moveTo>
                  <a:cubicBezTo>
                    <a:pt x="190500" y="1861185"/>
                    <a:pt x="140970" y="1861185"/>
                    <a:pt x="89535" y="1861185"/>
                  </a:cubicBezTo>
                  <a:cubicBezTo>
                    <a:pt x="89535" y="1894523"/>
                    <a:pt x="89535" y="1924050"/>
                    <a:pt x="89535" y="1955482"/>
                  </a:cubicBezTo>
                  <a:cubicBezTo>
                    <a:pt x="142875" y="1955482"/>
                    <a:pt x="192405" y="1955482"/>
                    <a:pt x="244793" y="1955482"/>
                  </a:cubicBezTo>
                  <a:cubicBezTo>
                    <a:pt x="244793" y="1924050"/>
                    <a:pt x="244793" y="1894523"/>
                    <a:pt x="244793" y="1861185"/>
                  </a:cubicBezTo>
                  <a:close/>
                  <a:moveTo>
                    <a:pt x="40958" y="659130"/>
                  </a:moveTo>
                  <a:cubicBezTo>
                    <a:pt x="44768" y="657225"/>
                    <a:pt x="48578" y="654368"/>
                    <a:pt x="53340" y="652463"/>
                  </a:cubicBezTo>
                  <a:cubicBezTo>
                    <a:pt x="53340" y="558165"/>
                    <a:pt x="53340" y="463867"/>
                    <a:pt x="53340" y="369570"/>
                  </a:cubicBezTo>
                  <a:cubicBezTo>
                    <a:pt x="22860" y="357188"/>
                    <a:pt x="17145" y="371475"/>
                    <a:pt x="17145" y="396240"/>
                  </a:cubicBezTo>
                  <a:cubicBezTo>
                    <a:pt x="18098" y="463867"/>
                    <a:pt x="15240" y="531495"/>
                    <a:pt x="18098" y="599123"/>
                  </a:cubicBezTo>
                  <a:cubicBezTo>
                    <a:pt x="19050" y="620078"/>
                    <a:pt x="33338" y="640080"/>
                    <a:pt x="40958" y="659130"/>
                  </a:cubicBezTo>
                  <a:close/>
                  <a:moveTo>
                    <a:pt x="178118" y="2103120"/>
                  </a:moveTo>
                  <a:cubicBezTo>
                    <a:pt x="121920" y="2103120"/>
                    <a:pt x="71438" y="2103120"/>
                    <a:pt x="21908" y="2103120"/>
                  </a:cubicBezTo>
                  <a:cubicBezTo>
                    <a:pt x="21908" y="2136458"/>
                    <a:pt x="21908" y="2165985"/>
                    <a:pt x="21908" y="2197418"/>
                  </a:cubicBezTo>
                  <a:cubicBezTo>
                    <a:pt x="74295" y="2197418"/>
                    <a:pt x="123825" y="2197418"/>
                    <a:pt x="175260" y="2197418"/>
                  </a:cubicBezTo>
                  <a:cubicBezTo>
                    <a:pt x="176213" y="2189798"/>
                    <a:pt x="178118" y="2183130"/>
                    <a:pt x="178118" y="2177415"/>
                  </a:cubicBezTo>
                  <a:cubicBezTo>
                    <a:pt x="178118" y="2153603"/>
                    <a:pt x="178118" y="2129790"/>
                    <a:pt x="178118" y="2103120"/>
                  </a:cubicBezTo>
                  <a:close/>
                  <a:moveTo>
                    <a:pt x="313373" y="1086803"/>
                  </a:moveTo>
                  <a:cubicBezTo>
                    <a:pt x="320993" y="989647"/>
                    <a:pt x="316230" y="981075"/>
                    <a:pt x="238125" y="942022"/>
                  </a:cubicBezTo>
                  <a:cubicBezTo>
                    <a:pt x="238125" y="989647"/>
                    <a:pt x="238125" y="1037272"/>
                    <a:pt x="238125" y="1086803"/>
                  </a:cubicBezTo>
                  <a:cubicBezTo>
                    <a:pt x="263843" y="1086803"/>
                    <a:pt x="287655" y="1086803"/>
                    <a:pt x="313373" y="1086803"/>
                  </a:cubicBezTo>
                  <a:close/>
                  <a:moveTo>
                    <a:pt x="133350" y="339090"/>
                  </a:moveTo>
                  <a:cubicBezTo>
                    <a:pt x="146685" y="225742"/>
                    <a:pt x="140018" y="207645"/>
                    <a:pt x="79058" y="186690"/>
                  </a:cubicBezTo>
                  <a:cubicBezTo>
                    <a:pt x="79058" y="236220"/>
                    <a:pt x="79058" y="286703"/>
                    <a:pt x="79058" y="339090"/>
                  </a:cubicBezTo>
                  <a:cubicBezTo>
                    <a:pt x="97155" y="339090"/>
                    <a:pt x="113348" y="339090"/>
                    <a:pt x="133350" y="339090"/>
                  </a:cubicBezTo>
                  <a:close/>
                  <a:moveTo>
                    <a:pt x="33338" y="140970"/>
                  </a:moveTo>
                  <a:cubicBezTo>
                    <a:pt x="28575" y="141923"/>
                    <a:pt x="23813" y="142875"/>
                    <a:pt x="20003" y="142875"/>
                  </a:cubicBezTo>
                  <a:cubicBezTo>
                    <a:pt x="20003" y="207645"/>
                    <a:pt x="20003" y="271463"/>
                    <a:pt x="20003" y="346710"/>
                  </a:cubicBezTo>
                  <a:cubicBezTo>
                    <a:pt x="35243" y="337185"/>
                    <a:pt x="53340" y="330517"/>
                    <a:pt x="52388" y="325755"/>
                  </a:cubicBezTo>
                  <a:cubicBezTo>
                    <a:pt x="44768" y="263842"/>
                    <a:pt x="75248" y="197167"/>
                    <a:pt x="33338" y="140970"/>
                  </a:cubicBezTo>
                  <a:close/>
                  <a:moveTo>
                    <a:pt x="130493" y="1713548"/>
                  </a:moveTo>
                  <a:cubicBezTo>
                    <a:pt x="130493" y="1678305"/>
                    <a:pt x="130493" y="1647825"/>
                    <a:pt x="130493" y="1614488"/>
                  </a:cubicBezTo>
                  <a:cubicBezTo>
                    <a:pt x="113348" y="1616393"/>
                    <a:pt x="100013" y="1618298"/>
                    <a:pt x="87630" y="1619250"/>
                  </a:cubicBezTo>
                  <a:cubicBezTo>
                    <a:pt x="87630" y="1652588"/>
                    <a:pt x="87630" y="1682115"/>
                    <a:pt x="87630" y="1713548"/>
                  </a:cubicBezTo>
                  <a:cubicBezTo>
                    <a:pt x="101918" y="1713548"/>
                    <a:pt x="115253" y="1713548"/>
                    <a:pt x="130493" y="1713548"/>
                  </a:cubicBezTo>
                  <a:close/>
                  <a:moveTo>
                    <a:pt x="312420" y="2099310"/>
                  </a:moveTo>
                  <a:cubicBezTo>
                    <a:pt x="295275" y="2101215"/>
                    <a:pt x="281940" y="2102168"/>
                    <a:pt x="269558" y="2103120"/>
                  </a:cubicBezTo>
                  <a:cubicBezTo>
                    <a:pt x="269558" y="2136458"/>
                    <a:pt x="269558" y="2165985"/>
                    <a:pt x="269558" y="2196465"/>
                  </a:cubicBezTo>
                  <a:cubicBezTo>
                    <a:pt x="284798" y="2196465"/>
                    <a:pt x="297180" y="2196465"/>
                    <a:pt x="312420" y="2196465"/>
                  </a:cubicBezTo>
                  <a:cubicBezTo>
                    <a:pt x="312420" y="2164080"/>
                    <a:pt x="312420" y="2135505"/>
                    <a:pt x="312420" y="2099310"/>
                  </a:cubicBezTo>
                  <a:close/>
                  <a:moveTo>
                    <a:pt x="244793" y="1975485"/>
                  </a:moveTo>
                  <a:cubicBezTo>
                    <a:pt x="226695" y="1977390"/>
                    <a:pt x="213360" y="1979295"/>
                    <a:pt x="200978" y="1980248"/>
                  </a:cubicBezTo>
                  <a:cubicBezTo>
                    <a:pt x="200978" y="2013585"/>
                    <a:pt x="200978" y="2043113"/>
                    <a:pt x="200978" y="2073593"/>
                  </a:cubicBezTo>
                  <a:cubicBezTo>
                    <a:pt x="217170" y="2073593"/>
                    <a:pt x="230505" y="2073593"/>
                    <a:pt x="244793" y="2073593"/>
                  </a:cubicBezTo>
                  <a:cubicBezTo>
                    <a:pt x="244793" y="2042160"/>
                    <a:pt x="244793" y="2012632"/>
                    <a:pt x="244793" y="1975485"/>
                  </a:cubicBezTo>
                  <a:close/>
                  <a:moveTo>
                    <a:pt x="202883" y="2101215"/>
                  </a:moveTo>
                  <a:cubicBezTo>
                    <a:pt x="202883" y="2135505"/>
                    <a:pt x="202883" y="2165985"/>
                    <a:pt x="202883" y="2196465"/>
                  </a:cubicBezTo>
                  <a:cubicBezTo>
                    <a:pt x="218123" y="2196465"/>
                    <a:pt x="229553" y="2196465"/>
                    <a:pt x="243840" y="2196465"/>
                  </a:cubicBezTo>
                  <a:cubicBezTo>
                    <a:pt x="243840" y="2164080"/>
                    <a:pt x="243840" y="2132648"/>
                    <a:pt x="243840" y="2101215"/>
                  </a:cubicBezTo>
                  <a:cubicBezTo>
                    <a:pt x="229553" y="2101215"/>
                    <a:pt x="218123" y="2101215"/>
                    <a:pt x="202883" y="2101215"/>
                  </a:cubicBezTo>
                  <a:close/>
                  <a:moveTo>
                    <a:pt x="270510" y="1979295"/>
                  </a:moveTo>
                  <a:cubicBezTo>
                    <a:pt x="270510" y="2014538"/>
                    <a:pt x="270510" y="2045018"/>
                    <a:pt x="270510" y="2078355"/>
                  </a:cubicBezTo>
                  <a:cubicBezTo>
                    <a:pt x="287655" y="2076450"/>
                    <a:pt x="300038" y="2075498"/>
                    <a:pt x="312420" y="2073593"/>
                  </a:cubicBezTo>
                  <a:cubicBezTo>
                    <a:pt x="312420" y="2039303"/>
                    <a:pt x="312420" y="2009775"/>
                    <a:pt x="312420" y="1979295"/>
                  </a:cubicBezTo>
                  <a:cubicBezTo>
                    <a:pt x="297180" y="1979295"/>
                    <a:pt x="284798" y="1979295"/>
                    <a:pt x="270510" y="1979295"/>
                  </a:cubicBezTo>
                  <a:close/>
                  <a:moveTo>
                    <a:pt x="313373" y="1741170"/>
                  </a:moveTo>
                  <a:cubicBezTo>
                    <a:pt x="296228" y="1741170"/>
                    <a:pt x="281940" y="1741170"/>
                    <a:pt x="268605" y="1741170"/>
                  </a:cubicBezTo>
                  <a:cubicBezTo>
                    <a:pt x="268605" y="1774508"/>
                    <a:pt x="268605" y="1804988"/>
                    <a:pt x="268605" y="1836420"/>
                  </a:cubicBezTo>
                  <a:cubicBezTo>
                    <a:pt x="283845" y="1836420"/>
                    <a:pt x="297180" y="1836420"/>
                    <a:pt x="313373" y="1836420"/>
                  </a:cubicBezTo>
                  <a:cubicBezTo>
                    <a:pt x="313373" y="1803083"/>
                    <a:pt x="313373" y="1772603"/>
                    <a:pt x="313373" y="1741170"/>
                  </a:cubicBezTo>
                  <a:close/>
                  <a:moveTo>
                    <a:pt x="268605" y="1499235"/>
                  </a:moveTo>
                  <a:cubicBezTo>
                    <a:pt x="268605" y="1533525"/>
                    <a:pt x="268605" y="1564005"/>
                    <a:pt x="268605" y="1594485"/>
                  </a:cubicBezTo>
                  <a:cubicBezTo>
                    <a:pt x="284798" y="1594485"/>
                    <a:pt x="298133" y="1594485"/>
                    <a:pt x="312420" y="1594485"/>
                  </a:cubicBezTo>
                  <a:cubicBezTo>
                    <a:pt x="312420" y="1561148"/>
                    <a:pt x="312420" y="1530668"/>
                    <a:pt x="312420" y="1499235"/>
                  </a:cubicBezTo>
                  <a:cubicBezTo>
                    <a:pt x="298133" y="1499235"/>
                    <a:pt x="285750" y="1499235"/>
                    <a:pt x="268605" y="1499235"/>
                  </a:cubicBezTo>
                  <a:close/>
                  <a:moveTo>
                    <a:pt x="62865" y="1595438"/>
                  </a:moveTo>
                  <a:cubicBezTo>
                    <a:pt x="62865" y="1561148"/>
                    <a:pt x="62865" y="1531620"/>
                    <a:pt x="62865" y="1500188"/>
                  </a:cubicBezTo>
                  <a:cubicBezTo>
                    <a:pt x="47625" y="1500188"/>
                    <a:pt x="34290" y="1500188"/>
                    <a:pt x="20003" y="1500188"/>
                  </a:cubicBezTo>
                  <a:cubicBezTo>
                    <a:pt x="20003" y="1533525"/>
                    <a:pt x="20003" y="1564005"/>
                    <a:pt x="20003" y="1595438"/>
                  </a:cubicBezTo>
                  <a:cubicBezTo>
                    <a:pt x="36195" y="1595438"/>
                    <a:pt x="47625" y="1595438"/>
                    <a:pt x="62865" y="1595438"/>
                  </a:cubicBezTo>
                  <a:close/>
                  <a:moveTo>
                    <a:pt x="157163" y="2435543"/>
                  </a:moveTo>
                  <a:cubicBezTo>
                    <a:pt x="210503" y="2435543"/>
                    <a:pt x="258128" y="2435543"/>
                    <a:pt x="308610" y="2435543"/>
                  </a:cubicBezTo>
                  <a:cubicBezTo>
                    <a:pt x="308610" y="2402205"/>
                    <a:pt x="308610" y="2372678"/>
                    <a:pt x="308610" y="2342198"/>
                  </a:cubicBezTo>
                  <a:cubicBezTo>
                    <a:pt x="256223" y="2342198"/>
                    <a:pt x="208598" y="2342198"/>
                    <a:pt x="157163" y="2342198"/>
                  </a:cubicBezTo>
                  <a:cubicBezTo>
                    <a:pt x="157163" y="2373630"/>
                    <a:pt x="157163" y="2403158"/>
                    <a:pt x="157163" y="2435543"/>
                  </a:cubicBezTo>
                  <a:close/>
                  <a:moveTo>
                    <a:pt x="63818" y="1862138"/>
                  </a:moveTo>
                  <a:cubicBezTo>
                    <a:pt x="46673" y="1862138"/>
                    <a:pt x="34290" y="1862138"/>
                    <a:pt x="20003" y="1862138"/>
                  </a:cubicBezTo>
                  <a:cubicBezTo>
                    <a:pt x="20003" y="1894523"/>
                    <a:pt x="20003" y="1924050"/>
                    <a:pt x="20003" y="1954530"/>
                  </a:cubicBezTo>
                  <a:cubicBezTo>
                    <a:pt x="35243" y="1954530"/>
                    <a:pt x="48578" y="1954530"/>
                    <a:pt x="63818" y="1954530"/>
                  </a:cubicBezTo>
                  <a:cubicBezTo>
                    <a:pt x="63818" y="1923098"/>
                    <a:pt x="63818" y="1895475"/>
                    <a:pt x="63818" y="1862138"/>
                  </a:cubicBezTo>
                  <a:close/>
                  <a:moveTo>
                    <a:pt x="21908" y="2225993"/>
                  </a:moveTo>
                  <a:cubicBezTo>
                    <a:pt x="21908" y="2253615"/>
                    <a:pt x="21908" y="2282190"/>
                    <a:pt x="21908" y="2310765"/>
                  </a:cubicBezTo>
                  <a:cubicBezTo>
                    <a:pt x="63818" y="2324100"/>
                    <a:pt x="62865" y="2297430"/>
                    <a:pt x="61913" y="2270760"/>
                  </a:cubicBezTo>
                  <a:cubicBezTo>
                    <a:pt x="61913" y="2245995"/>
                    <a:pt x="72390" y="2212658"/>
                    <a:pt x="21908" y="2225993"/>
                  </a:cubicBezTo>
                  <a:close/>
                  <a:moveTo>
                    <a:pt x="157163" y="242888"/>
                  </a:moveTo>
                  <a:cubicBezTo>
                    <a:pt x="151448" y="340995"/>
                    <a:pt x="151448" y="340995"/>
                    <a:pt x="195263" y="334328"/>
                  </a:cubicBezTo>
                  <a:cubicBezTo>
                    <a:pt x="193358" y="300990"/>
                    <a:pt x="211455" y="260033"/>
                    <a:pt x="157163" y="242888"/>
                  </a:cubicBezTo>
                  <a:close/>
                  <a:moveTo>
                    <a:pt x="268605" y="1861185"/>
                  </a:moveTo>
                  <a:cubicBezTo>
                    <a:pt x="268605" y="1892618"/>
                    <a:pt x="268605" y="1922145"/>
                    <a:pt x="268605" y="1953578"/>
                  </a:cubicBezTo>
                  <a:cubicBezTo>
                    <a:pt x="283845" y="1953578"/>
                    <a:pt x="297180" y="1953578"/>
                    <a:pt x="312420" y="1953578"/>
                  </a:cubicBezTo>
                  <a:cubicBezTo>
                    <a:pt x="312420" y="1922145"/>
                    <a:pt x="312420" y="1892618"/>
                    <a:pt x="312420" y="1861185"/>
                  </a:cubicBezTo>
                  <a:cubicBezTo>
                    <a:pt x="297180" y="1861185"/>
                    <a:pt x="283845" y="1861185"/>
                    <a:pt x="268605" y="1861185"/>
                  </a:cubicBezTo>
                  <a:close/>
                  <a:moveTo>
                    <a:pt x="90488" y="2223135"/>
                  </a:moveTo>
                  <a:cubicBezTo>
                    <a:pt x="90488" y="2255520"/>
                    <a:pt x="90488" y="2283143"/>
                    <a:pt x="90488" y="2312670"/>
                  </a:cubicBezTo>
                  <a:cubicBezTo>
                    <a:pt x="142875" y="2312670"/>
                    <a:pt x="192405" y="2312670"/>
                    <a:pt x="242888" y="2312670"/>
                  </a:cubicBezTo>
                  <a:cubicBezTo>
                    <a:pt x="242888" y="2281238"/>
                    <a:pt x="242888" y="2252663"/>
                    <a:pt x="242888" y="2223135"/>
                  </a:cubicBezTo>
                  <a:cubicBezTo>
                    <a:pt x="190500" y="2223135"/>
                    <a:pt x="141923" y="2223135"/>
                    <a:pt x="90488" y="2223135"/>
                  </a:cubicBezTo>
                  <a:close/>
                  <a:moveTo>
                    <a:pt x="126683" y="2436495"/>
                  </a:moveTo>
                  <a:cubicBezTo>
                    <a:pt x="126683" y="2402205"/>
                    <a:pt x="126683" y="2371725"/>
                    <a:pt x="126683" y="2336483"/>
                  </a:cubicBezTo>
                  <a:cubicBezTo>
                    <a:pt x="111443" y="2341245"/>
                    <a:pt x="90488" y="2343150"/>
                    <a:pt x="90488" y="2346960"/>
                  </a:cubicBezTo>
                  <a:cubicBezTo>
                    <a:pt x="87630" y="2376488"/>
                    <a:pt x="88583" y="2405063"/>
                    <a:pt x="88583" y="2436495"/>
                  </a:cubicBezTo>
                  <a:cubicBezTo>
                    <a:pt x="102870" y="2436495"/>
                    <a:pt x="113348" y="2436495"/>
                    <a:pt x="126683" y="243649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03">
              <a:extLst>
                <a:ext uri="{FF2B5EF4-FFF2-40B4-BE49-F238E27FC236}">
                  <a16:creationId xmlns:a16="http://schemas.microsoft.com/office/drawing/2014/main" id="{23CD7D0C-E652-4DF7-9914-D6AE1E21493A}"/>
                </a:ext>
              </a:extLst>
            </p:cNvPr>
            <p:cNvSpPr/>
            <p:nvPr/>
          </p:nvSpPr>
          <p:spPr>
            <a:xfrm>
              <a:off x="4641190" y="1423862"/>
              <a:ext cx="477157" cy="2330989"/>
            </a:xfrm>
            <a:custGeom>
              <a:avLst/>
              <a:gdLst>
                <a:gd name="connsiteX0" fmla="*/ 285608 w 487386"/>
                <a:gd name="connsiteY0" fmla="*/ 1339706 h 2330989"/>
                <a:gd name="connsiteX1" fmla="*/ 285608 w 487386"/>
                <a:gd name="connsiteY1" fmla="*/ 1414297 h 2330989"/>
                <a:gd name="connsiteX2" fmla="*/ 356272 w 487386"/>
                <a:gd name="connsiteY2" fmla="*/ 1414297 h 2330989"/>
                <a:gd name="connsiteX3" fmla="*/ 356272 w 487386"/>
                <a:gd name="connsiteY3" fmla="*/ 1339706 h 2330989"/>
                <a:gd name="connsiteX4" fmla="*/ 285608 w 487386"/>
                <a:gd name="connsiteY4" fmla="*/ 1339706 h 2330989"/>
                <a:gd name="connsiteX5" fmla="*/ 31407 w 487386"/>
                <a:gd name="connsiteY5" fmla="*/ 1338724 h 2330989"/>
                <a:gd name="connsiteX6" fmla="*/ 31407 w 487386"/>
                <a:gd name="connsiteY6" fmla="*/ 1414297 h 2330989"/>
                <a:gd name="connsiteX7" fmla="*/ 258126 w 487386"/>
                <a:gd name="connsiteY7" fmla="*/ 1414297 h 2330989"/>
                <a:gd name="connsiteX8" fmla="*/ 258126 w 487386"/>
                <a:gd name="connsiteY8" fmla="*/ 1338724 h 2330989"/>
                <a:gd name="connsiteX9" fmla="*/ 31407 w 487386"/>
                <a:gd name="connsiteY9" fmla="*/ 1338724 h 2330989"/>
                <a:gd name="connsiteX10" fmla="*/ 385716 w 487386"/>
                <a:gd name="connsiteY10" fmla="*/ 1245485 h 2330989"/>
                <a:gd name="connsiteX11" fmla="*/ 385716 w 487386"/>
                <a:gd name="connsiteY11" fmla="*/ 1318113 h 2330989"/>
                <a:gd name="connsiteX12" fmla="*/ 453438 w 487386"/>
                <a:gd name="connsiteY12" fmla="*/ 1318113 h 2330989"/>
                <a:gd name="connsiteX13" fmla="*/ 453438 w 487386"/>
                <a:gd name="connsiteY13" fmla="*/ 1245485 h 2330989"/>
                <a:gd name="connsiteX14" fmla="*/ 385716 w 487386"/>
                <a:gd name="connsiteY14" fmla="*/ 1245485 h 2330989"/>
                <a:gd name="connsiteX15" fmla="*/ 32388 w 487386"/>
                <a:gd name="connsiteY15" fmla="*/ 1243522 h 2330989"/>
                <a:gd name="connsiteX16" fmla="*/ 32388 w 487386"/>
                <a:gd name="connsiteY16" fmla="*/ 1318113 h 2330989"/>
                <a:gd name="connsiteX17" fmla="*/ 102073 w 487386"/>
                <a:gd name="connsiteY17" fmla="*/ 1318113 h 2330989"/>
                <a:gd name="connsiteX18" fmla="*/ 102073 w 487386"/>
                <a:gd name="connsiteY18" fmla="*/ 1243522 h 2330989"/>
                <a:gd name="connsiteX19" fmla="*/ 32388 w 487386"/>
                <a:gd name="connsiteY19" fmla="*/ 1243522 h 2330989"/>
                <a:gd name="connsiteX20" fmla="*/ 130535 w 487386"/>
                <a:gd name="connsiteY20" fmla="*/ 1242540 h 2330989"/>
                <a:gd name="connsiteX21" fmla="*/ 130535 w 487386"/>
                <a:gd name="connsiteY21" fmla="*/ 1317131 h 2330989"/>
                <a:gd name="connsiteX22" fmla="*/ 356272 w 487386"/>
                <a:gd name="connsiteY22" fmla="*/ 1317131 h 2330989"/>
                <a:gd name="connsiteX23" fmla="*/ 356272 w 487386"/>
                <a:gd name="connsiteY23" fmla="*/ 1242540 h 2330989"/>
                <a:gd name="connsiteX24" fmla="*/ 130535 w 487386"/>
                <a:gd name="connsiteY24" fmla="*/ 1242540 h 2330989"/>
                <a:gd name="connsiteX25" fmla="*/ 128572 w 487386"/>
                <a:gd name="connsiteY25" fmla="*/ 1149301 h 2330989"/>
                <a:gd name="connsiteX26" fmla="*/ 128572 w 487386"/>
                <a:gd name="connsiteY26" fmla="*/ 1220947 h 2330989"/>
                <a:gd name="connsiteX27" fmla="*/ 199237 w 487386"/>
                <a:gd name="connsiteY27" fmla="*/ 1220947 h 2330989"/>
                <a:gd name="connsiteX28" fmla="*/ 199237 w 487386"/>
                <a:gd name="connsiteY28" fmla="*/ 1149301 h 2330989"/>
                <a:gd name="connsiteX29" fmla="*/ 128572 w 487386"/>
                <a:gd name="connsiteY29" fmla="*/ 1149301 h 2330989"/>
                <a:gd name="connsiteX30" fmla="*/ 226720 w 487386"/>
                <a:gd name="connsiteY30" fmla="*/ 1148319 h 2330989"/>
                <a:gd name="connsiteX31" fmla="*/ 226720 w 487386"/>
                <a:gd name="connsiteY31" fmla="*/ 1219966 h 2330989"/>
                <a:gd name="connsiteX32" fmla="*/ 453438 w 487386"/>
                <a:gd name="connsiteY32" fmla="*/ 1219966 h 2330989"/>
                <a:gd name="connsiteX33" fmla="*/ 453438 w 487386"/>
                <a:gd name="connsiteY33" fmla="*/ 1148319 h 2330989"/>
                <a:gd name="connsiteX34" fmla="*/ 226720 w 487386"/>
                <a:gd name="connsiteY34" fmla="*/ 1148319 h 2330989"/>
                <a:gd name="connsiteX35" fmla="*/ 128572 w 487386"/>
                <a:gd name="connsiteY35" fmla="*/ 1050172 h 2330989"/>
                <a:gd name="connsiteX36" fmla="*/ 128572 w 487386"/>
                <a:gd name="connsiteY36" fmla="*/ 1121820 h 2330989"/>
                <a:gd name="connsiteX37" fmla="*/ 357254 w 487386"/>
                <a:gd name="connsiteY37" fmla="*/ 1121820 h 2330989"/>
                <a:gd name="connsiteX38" fmla="*/ 357254 w 487386"/>
                <a:gd name="connsiteY38" fmla="*/ 1050172 h 2330989"/>
                <a:gd name="connsiteX39" fmla="*/ 128572 w 487386"/>
                <a:gd name="connsiteY39" fmla="*/ 1050172 h 2330989"/>
                <a:gd name="connsiteX40" fmla="*/ 32388 w 487386"/>
                <a:gd name="connsiteY40" fmla="*/ 1050172 h 2330989"/>
                <a:gd name="connsiteX41" fmla="*/ 32388 w 487386"/>
                <a:gd name="connsiteY41" fmla="*/ 1122800 h 2330989"/>
                <a:gd name="connsiteX42" fmla="*/ 103055 w 487386"/>
                <a:gd name="connsiteY42" fmla="*/ 1122800 h 2330989"/>
                <a:gd name="connsiteX43" fmla="*/ 103055 w 487386"/>
                <a:gd name="connsiteY43" fmla="*/ 1050172 h 2330989"/>
                <a:gd name="connsiteX44" fmla="*/ 32388 w 487386"/>
                <a:gd name="connsiteY44" fmla="*/ 1050172 h 2330989"/>
                <a:gd name="connsiteX45" fmla="*/ 383754 w 487386"/>
                <a:gd name="connsiteY45" fmla="*/ 953007 h 2330989"/>
                <a:gd name="connsiteX46" fmla="*/ 383754 w 487386"/>
                <a:gd name="connsiteY46" fmla="*/ 1024654 h 2330989"/>
                <a:gd name="connsiteX47" fmla="*/ 452457 w 487386"/>
                <a:gd name="connsiteY47" fmla="*/ 1024654 h 2330989"/>
                <a:gd name="connsiteX48" fmla="*/ 452457 w 487386"/>
                <a:gd name="connsiteY48" fmla="*/ 953007 h 2330989"/>
                <a:gd name="connsiteX49" fmla="*/ 383754 w 487386"/>
                <a:gd name="connsiteY49" fmla="*/ 953007 h 2330989"/>
                <a:gd name="connsiteX50" fmla="*/ 30425 w 487386"/>
                <a:gd name="connsiteY50" fmla="*/ 953007 h 2330989"/>
                <a:gd name="connsiteX51" fmla="*/ 30425 w 487386"/>
                <a:gd name="connsiteY51" fmla="*/ 1023673 h 2330989"/>
                <a:gd name="connsiteX52" fmla="*/ 259108 w 487386"/>
                <a:gd name="connsiteY52" fmla="*/ 1023673 h 2330989"/>
                <a:gd name="connsiteX53" fmla="*/ 259108 w 487386"/>
                <a:gd name="connsiteY53" fmla="*/ 953007 h 2330989"/>
                <a:gd name="connsiteX54" fmla="*/ 30425 w 487386"/>
                <a:gd name="connsiteY54" fmla="*/ 953007 h 2330989"/>
                <a:gd name="connsiteX55" fmla="*/ 286589 w 487386"/>
                <a:gd name="connsiteY55" fmla="*/ 952025 h 2330989"/>
                <a:gd name="connsiteX56" fmla="*/ 286589 w 487386"/>
                <a:gd name="connsiteY56" fmla="*/ 1023673 h 2330989"/>
                <a:gd name="connsiteX57" fmla="*/ 357254 w 487386"/>
                <a:gd name="connsiteY57" fmla="*/ 1023673 h 2330989"/>
                <a:gd name="connsiteX58" fmla="*/ 357254 w 487386"/>
                <a:gd name="connsiteY58" fmla="*/ 952025 h 2330989"/>
                <a:gd name="connsiteX59" fmla="*/ 286589 w 487386"/>
                <a:gd name="connsiteY59" fmla="*/ 952025 h 2330989"/>
                <a:gd name="connsiteX60" fmla="*/ 382772 w 487386"/>
                <a:gd name="connsiteY60" fmla="*/ 854860 h 2330989"/>
                <a:gd name="connsiteX61" fmla="*/ 382772 w 487386"/>
                <a:gd name="connsiteY61" fmla="*/ 927489 h 2330989"/>
                <a:gd name="connsiteX62" fmla="*/ 452457 w 487386"/>
                <a:gd name="connsiteY62" fmla="*/ 927489 h 2330989"/>
                <a:gd name="connsiteX63" fmla="*/ 452457 w 487386"/>
                <a:gd name="connsiteY63" fmla="*/ 854860 h 2330989"/>
                <a:gd name="connsiteX64" fmla="*/ 382772 w 487386"/>
                <a:gd name="connsiteY64" fmla="*/ 854860 h 2330989"/>
                <a:gd name="connsiteX65" fmla="*/ 286589 w 487386"/>
                <a:gd name="connsiteY65" fmla="*/ 853878 h 2330989"/>
                <a:gd name="connsiteX66" fmla="*/ 286589 w 487386"/>
                <a:gd name="connsiteY66" fmla="*/ 927489 h 2330989"/>
                <a:gd name="connsiteX67" fmla="*/ 355291 w 487386"/>
                <a:gd name="connsiteY67" fmla="*/ 927489 h 2330989"/>
                <a:gd name="connsiteX68" fmla="*/ 355291 w 487386"/>
                <a:gd name="connsiteY68" fmla="*/ 853878 h 2330989"/>
                <a:gd name="connsiteX69" fmla="*/ 286589 w 487386"/>
                <a:gd name="connsiteY69" fmla="*/ 853878 h 2330989"/>
                <a:gd name="connsiteX70" fmla="*/ 384735 w 487386"/>
                <a:gd name="connsiteY70" fmla="*/ 756713 h 2330989"/>
                <a:gd name="connsiteX71" fmla="*/ 384735 w 487386"/>
                <a:gd name="connsiteY71" fmla="*/ 829342 h 2330989"/>
                <a:gd name="connsiteX72" fmla="*/ 453438 w 487386"/>
                <a:gd name="connsiteY72" fmla="*/ 829342 h 2330989"/>
                <a:gd name="connsiteX73" fmla="*/ 453438 w 487386"/>
                <a:gd name="connsiteY73" fmla="*/ 756713 h 2330989"/>
                <a:gd name="connsiteX74" fmla="*/ 384735 w 487386"/>
                <a:gd name="connsiteY74" fmla="*/ 756713 h 2330989"/>
                <a:gd name="connsiteX75" fmla="*/ 130535 w 487386"/>
                <a:gd name="connsiteY75" fmla="*/ 756713 h 2330989"/>
                <a:gd name="connsiteX76" fmla="*/ 130535 w 487386"/>
                <a:gd name="connsiteY76" fmla="*/ 829342 h 2330989"/>
                <a:gd name="connsiteX77" fmla="*/ 357254 w 487386"/>
                <a:gd name="connsiteY77" fmla="*/ 829342 h 2330989"/>
                <a:gd name="connsiteX78" fmla="*/ 357254 w 487386"/>
                <a:gd name="connsiteY78" fmla="*/ 756713 h 2330989"/>
                <a:gd name="connsiteX79" fmla="*/ 130535 w 487386"/>
                <a:gd name="connsiteY79" fmla="*/ 756713 h 2330989"/>
                <a:gd name="connsiteX80" fmla="*/ 32388 w 487386"/>
                <a:gd name="connsiteY80" fmla="*/ 755731 h 2330989"/>
                <a:gd name="connsiteX81" fmla="*/ 32388 w 487386"/>
                <a:gd name="connsiteY81" fmla="*/ 830323 h 2330989"/>
                <a:gd name="connsiteX82" fmla="*/ 102073 w 487386"/>
                <a:gd name="connsiteY82" fmla="*/ 830323 h 2330989"/>
                <a:gd name="connsiteX83" fmla="*/ 102073 w 487386"/>
                <a:gd name="connsiteY83" fmla="*/ 755731 h 2330989"/>
                <a:gd name="connsiteX84" fmla="*/ 32388 w 487386"/>
                <a:gd name="connsiteY84" fmla="*/ 755731 h 2330989"/>
                <a:gd name="connsiteX85" fmla="*/ 382772 w 487386"/>
                <a:gd name="connsiteY85" fmla="*/ 658566 h 2330989"/>
                <a:gd name="connsiteX86" fmla="*/ 382772 w 487386"/>
                <a:gd name="connsiteY86" fmla="*/ 733158 h 2330989"/>
                <a:gd name="connsiteX87" fmla="*/ 452457 w 487386"/>
                <a:gd name="connsiteY87" fmla="*/ 733158 h 2330989"/>
                <a:gd name="connsiteX88" fmla="*/ 452457 w 487386"/>
                <a:gd name="connsiteY88" fmla="*/ 658566 h 2330989"/>
                <a:gd name="connsiteX89" fmla="*/ 382772 w 487386"/>
                <a:gd name="connsiteY89" fmla="*/ 658566 h 2330989"/>
                <a:gd name="connsiteX90" fmla="*/ 31407 w 487386"/>
                <a:gd name="connsiteY90" fmla="*/ 658566 h 2330989"/>
                <a:gd name="connsiteX91" fmla="*/ 31407 w 487386"/>
                <a:gd name="connsiteY91" fmla="*/ 735121 h 2330989"/>
                <a:gd name="connsiteX92" fmla="*/ 259108 w 487386"/>
                <a:gd name="connsiteY92" fmla="*/ 735121 h 2330989"/>
                <a:gd name="connsiteX93" fmla="*/ 259108 w 487386"/>
                <a:gd name="connsiteY93" fmla="*/ 658566 h 2330989"/>
                <a:gd name="connsiteX94" fmla="*/ 31407 w 487386"/>
                <a:gd name="connsiteY94" fmla="*/ 658566 h 2330989"/>
                <a:gd name="connsiteX95" fmla="*/ 226720 w 487386"/>
                <a:gd name="connsiteY95" fmla="*/ 561400 h 2330989"/>
                <a:gd name="connsiteX96" fmla="*/ 226720 w 487386"/>
                <a:gd name="connsiteY96" fmla="*/ 638937 h 2330989"/>
                <a:gd name="connsiteX97" fmla="*/ 451475 w 487386"/>
                <a:gd name="connsiteY97" fmla="*/ 638937 h 2330989"/>
                <a:gd name="connsiteX98" fmla="*/ 451475 w 487386"/>
                <a:gd name="connsiteY98" fmla="*/ 561400 h 2330989"/>
                <a:gd name="connsiteX99" fmla="*/ 226720 w 487386"/>
                <a:gd name="connsiteY99" fmla="*/ 561400 h 2330989"/>
                <a:gd name="connsiteX100" fmla="*/ 128572 w 487386"/>
                <a:gd name="connsiteY100" fmla="*/ 561400 h 2330989"/>
                <a:gd name="connsiteX101" fmla="*/ 128572 w 487386"/>
                <a:gd name="connsiteY101" fmla="*/ 636974 h 2330989"/>
                <a:gd name="connsiteX102" fmla="*/ 198257 w 487386"/>
                <a:gd name="connsiteY102" fmla="*/ 636974 h 2330989"/>
                <a:gd name="connsiteX103" fmla="*/ 198257 w 487386"/>
                <a:gd name="connsiteY103" fmla="*/ 561400 h 2330989"/>
                <a:gd name="connsiteX104" fmla="*/ 128572 w 487386"/>
                <a:gd name="connsiteY104" fmla="*/ 561400 h 2330989"/>
                <a:gd name="connsiteX105" fmla="*/ 129554 w 487386"/>
                <a:gd name="connsiteY105" fmla="*/ 464235 h 2330989"/>
                <a:gd name="connsiteX106" fmla="*/ 129554 w 487386"/>
                <a:gd name="connsiteY106" fmla="*/ 540790 h 2330989"/>
                <a:gd name="connsiteX107" fmla="*/ 356272 w 487386"/>
                <a:gd name="connsiteY107" fmla="*/ 540790 h 2330989"/>
                <a:gd name="connsiteX108" fmla="*/ 356272 w 487386"/>
                <a:gd name="connsiteY108" fmla="*/ 464235 h 2330989"/>
                <a:gd name="connsiteX109" fmla="*/ 129554 w 487386"/>
                <a:gd name="connsiteY109" fmla="*/ 464235 h 2330989"/>
                <a:gd name="connsiteX110" fmla="*/ 34352 w 487386"/>
                <a:gd name="connsiteY110" fmla="*/ 463253 h 2330989"/>
                <a:gd name="connsiteX111" fmla="*/ 34352 w 487386"/>
                <a:gd name="connsiteY111" fmla="*/ 539808 h 2330989"/>
                <a:gd name="connsiteX112" fmla="*/ 102073 w 487386"/>
                <a:gd name="connsiteY112" fmla="*/ 539808 h 2330989"/>
                <a:gd name="connsiteX113" fmla="*/ 102073 w 487386"/>
                <a:gd name="connsiteY113" fmla="*/ 463253 h 2330989"/>
                <a:gd name="connsiteX114" fmla="*/ 34352 w 487386"/>
                <a:gd name="connsiteY114" fmla="*/ 463253 h 2330989"/>
                <a:gd name="connsiteX115" fmla="*/ 384735 w 487386"/>
                <a:gd name="connsiteY115" fmla="*/ 462272 h 2330989"/>
                <a:gd name="connsiteX116" fmla="*/ 384735 w 487386"/>
                <a:gd name="connsiteY116" fmla="*/ 540790 h 2330989"/>
                <a:gd name="connsiteX117" fmla="*/ 451475 w 487386"/>
                <a:gd name="connsiteY117" fmla="*/ 540790 h 2330989"/>
                <a:gd name="connsiteX118" fmla="*/ 451475 w 487386"/>
                <a:gd name="connsiteY118" fmla="*/ 462272 h 2330989"/>
                <a:gd name="connsiteX119" fmla="*/ 384735 w 487386"/>
                <a:gd name="connsiteY119" fmla="*/ 462272 h 2330989"/>
                <a:gd name="connsiteX120" fmla="*/ 52999 w 487386"/>
                <a:gd name="connsiteY120" fmla="*/ 286589 h 2330989"/>
                <a:gd name="connsiteX121" fmla="*/ 52999 w 487386"/>
                <a:gd name="connsiteY121" fmla="*/ 364126 h 2330989"/>
                <a:gd name="connsiteX122" fmla="*/ 192368 w 487386"/>
                <a:gd name="connsiteY122" fmla="*/ 364126 h 2330989"/>
                <a:gd name="connsiteX123" fmla="*/ 192368 w 487386"/>
                <a:gd name="connsiteY123" fmla="*/ 286589 h 2330989"/>
                <a:gd name="connsiteX124" fmla="*/ 52999 w 487386"/>
                <a:gd name="connsiteY124" fmla="*/ 286589 h 2330989"/>
                <a:gd name="connsiteX125" fmla="*/ 295422 w 487386"/>
                <a:gd name="connsiteY125" fmla="*/ 285608 h 2330989"/>
                <a:gd name="connsiteX126" fmla="*/ 295422 w 487386"/>
                <a:gd name="connsiteY126" fmla="*/ 364126 h 2330989"/>
                <a:gd name="connsiteX127" fmla="*/ 434790 w 487386"/>
                <a:gd name="connsiteY127" fmla="*/ 364126 h 2330989"/>
                <a:gd name="connsiteX128" fmla="*/ 434790 w 487386"/>
                <a:gd name="connsiteY128" fmla="*/ 285608 h 2330989"/>
                <a:gd name="connsiteX129" fmla="*/ 295422 w 487386"/>
                <a:gd name="connsiteY129" fmla="*/ 285608 h 2330989"/>
                <a:gd name="connsiteX130" fmla="*/ 51036 w 487386"/>
                <a:gd name="connsiteY130" fmla="*/ 186479 h 2330989"/>
                <a:gd name="connsiteX131" fmla="*/ 51036 w 487386"/>
                <a:gd name="connsiteY131" fmla="*/ 259108 h 2330989"/>
                <a:gd name="connsiteX132" fmla="*/ 190405 w 487386"/>
                <a:gd name="connsiteY132" fmla="*/ 259108 h 2330989"/>
                <a:gd name="connsiteX133" fmla="*/ 190405 w 487386"/>
                <a:gd name="connsiteY133" fmla="*/ 186479 h 2330989"/>
                <a:gd name="connsiteX134" fmla="*/ 51036 w 487386"/>
                <a:gd name="connsiteY134" fmla="*/ 186479 h 2330989"/>
                <a:gd name="connsiteX135" fmla="*/ 294440 w 487386"/>
                <a:gd name="connsiteY135" fmla="*/ 185498 h 2330989"/>
                <a:gd name="connsiteX136" fmla="*/ 294440 w 487386"/>
                <a:gd name="connsiteY136" fmla="*/ 260090 h 2330989"/>
                <a:gd name="connsiteX137" fmla="*/ 432828 w 487386"/>
                <a:gd name="connsiteY137" fmla="*/ 260090 h 2330989"/>
                <a:gd name="connsiteX138" fmla="*/ 432828 w 487386"/>
                <a:gd name="connsiteY138" fmla="*/ 185498 h 2330989"/>
                <a:gd name="connsiteX139" fmla="*/ 294440 w 487386"/>
                <a:gd name="connsiteY139" fmla="*/ 185498 h 2330989"/>
                <a:gd name="connsiteX140" fmla="*/ 52999 w 487386"/>
                <a:gd name="connsiteY140" fmla="*/ 89314 h 2330989"/>
                <a:gd name="connsiteX141" fmla="*/ 52999 w 487386"/>
                <a:gd name="connsiteY141" fmla="*/ 158017 h 2330989"/>
                <a:gd name="connsiteX142" fmla="*/ 191387 w 487386"/>
                <a:gd name="connsiteY142" fmla="*/ 158017 h 2330989"/>
                <a:gd name="connsiteX143" fmla="*/ 191387 w 487386"/>
                <a:gd name="connsiteY143" fmla="*/ 89314 h 2330989"/>
                <a:gd name="connsiteX144" fmla="*/ 52999 w 487386"/>
                <a:gd name="connsiteY144" fmla="*/ 89314 h 2330989"/>
                <a:gd name="connsiteX145" fmla="*/ 296403 w 487386"/>
                <a:gd name="connsiteY145" fmla="*/ 87351 h 2330989"/>
                <a:gd name="connsiteX146" fmla="*/ 296403 w 487386"/>
                <a:gd name="connsiteY146" fmla="*/ 158998 h 2330989"/>
                <a:gd name="connsiteX147" fmla="*/ 432828 w 487386"/>
                <a:gd name="connsiteY147" fmla="*/ 158998 h 2330989"/>
                <a:gd name="connsiteX148" fmla="*/ 432828 w 487386"/>
                <a:gd name="connsiteY148" fmla="*/ 87351 h 2330989"/>
                <a:gd name="connsiteX149" fmla="*/ 296403 w 487386"/>
                <a:gd name="connsiteY149" fmla="*/ 87351 h 2330989"/>
                <a:gd name="connsiteX150" fmla="*/ 26499 w 487386"/>
                <a:gd name="connsiteY150" fmla="*/ 0 h 2330989"/>
                <a:gd name="connsiteX151" fmla="*/ 219849 w 487386"/>
                <a:gd name="connsiteY151" fmla="*/ 0 h 2330989"/>
                <a:gd name="connsiteX152" fmla="*/ 219849 w 487386"/>
                <a:gd name="connsiteY152" fmla="*/ 111888 h 2330989"/>
                <a:gd name="connsiteX153" fmla="*/ 219849 w 487386"/>
                <a:gd name="connsiteY153" fmla="*/ 337625 h 2330989"/>
                <a:gd name="connsiteX154" fmla="*/ 263033 w 487386"/>
                <a:gd name="connsiteY154" fmla="*/ 366088 h 2330989"/>
                <a:gd name="connsiteX155" fmla="*/ 263033 w 487386"/>
                <a:gd name="connsiteY155" fmla="*/ 2945 h 2330989"/>
                <a:gd name="connsiteX156" fmla="*/ 461290 w 487386"/>
                <a:gd name="connsiteY156" fmla="*/ 2945 h 2330989"/>
                <a:gd name="connsiteX157" fmla="*/ 463253 w 487386"/>
                <a:gd name="connsiteY157" fmla="*/ 330756 h 2330989"/>
                <a:gd name="connsiteX158" fmla="*/ 481901 w 487386"/>
                <a:gd name="connsiteY158" fmla="*/ 1297502 h 2330989"/>
                <a:gd name="connsiteX159" fmla="*/ 483863 w 487386"/>
                <a:gd name="connsiteY159" fmla="*/ 2269156 h 2330989"/>
                <a:gd name="connsiteX160" fmla="*/ 483863 w 487386"/>
                <a:gd name="connsiteY160" fmla="*/ 2330989 h 2330989"/>
                <a:gd name="connsiteX161" fmla="*/ 0 w 487386"/>
                <a:gd name="connsiteY161" fmla="*/ 2330989 h 2330989"/>
                <a:gd name="connsiteX162" fmla="*/ 0 w 487386"/>
                <a:gd name="connsiteY162" fmla="*/ 2284859 h 2330989"/>
                <a:gd name="connsiteX163" fmla="*/ 0 w 487386"/>
                <a:gd name="connsiteY163" fmla="*/ 421051 h 2330989"/>
                <a:gd name="connsiteX164" fmla="*/ 26499 w 487386"/>
                <a:gd name="connsiteY164" fmla="*/ 0 h 2330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</a:cxnLst>
              <a:rect l="l" t="t" r="r" b="b"/>
              <a:pathLst>
                <a:path w="487386" h="2330989">
                  <a:moveTo>
                    <a:pt x="285608" y="1339706"/>
                  </a:moveTo>
                  <a:cubicBezTo>
                    <a:pt x="285608" y="1366205"/>
                    <a:pt x="285608" y="1388779"/>
                    <a:pt x="285608" y="1414297"/>
                  </a:cubicBezTo>
                  <a:cubicBezTo>
                    <a:pt x="312107" y="1414297"/>
                    <a:pt x="333699" y="1414297"/>
                    <a:pt x="356272" y="1414297"/>
                  </a:cubicBezTo>
                  <a:cubicBezTo>
                    <a:pt x="356272" y="1387797"/>
                    <a:pt x="356272" y="1364242"/>
                    <a:pt x="356272" y="1339706"/>
                  </a:cubicBezTo>
                  <a:cubicBezTo>
                    <a:pt x="331736" y="1339706"/>
                    <a:pt x="309163" y="1339706"/>
                    <a:pt x="285608" y="1339706"/>
                  </a:cubicBezTo>
                  <a:close/>
                  <a:moveTo>
                    <a:pt x="31407" y="1338724"/>
                  </a:moveTo>
                  <a:cubicBezTo>
                    <a:pt x="31407" y="1366205"/>
                    <a:pt x="31407" y="1389760"/>
                    <a:pt x="31407" y="1414297"/>
                  </a:cubicBezTo>
                  <a:cubicBezTo>
                    <a:pt x="108942" y="1414297"/>
                    <a:pt x="183534" y="1414297"/>
                    <a:pt x="258126" y="1414297"/>
                  </a:cubicBezTo>
                  <a:cubicBezTo>
                    <a:pt x="258126" y="1386816"/>
                    <a:pt x="258126" y="1363261"/>
                    <a:pt x="258126" y="1338724"/>
                  </a:cubicBezTo>
                  <a:cubicBezTo>
                    <a:pt x="180590" y="1338724"/>
                    <a:pt x="106980" y="1338724"/>
                    <a:pt x="31407" y="1338724"/>
                  </a:cubicBezTo>
                  <a:close/>
                  <a:moveTo>
                    <a:pt x="385716" y="1245485"/>
                  </a:moveTo>
                  <a:cubicBezTo>
                    <a:pt x="385716" y="1271984"/>
                    <a:pt x="385716" y="1295539"/>
                    <a:pt x="385716" y="1318113"/>
                  </a:cubicBezTo>
                  <a:cubicBezTo>
                    <a:pt x="410253" y="1318113"/>
                    <a:pt x="430864" y="1318113"/>
                    <a:pt x="453438" y="1318113"/>
                  </a:cubicBezTo>
                  <a:cubicBezTo>
                    <a:pt x="453438" y="1293576"/>
                    <a:pt x="453438" y="1271003"/>
                    <a:pt x="453438" y="1245485"/>
                  </a:cubicBezTo>
                  <a:cubicBezTo>
                    <a:pt x="427920" y="1245485"/>
                    <a:pt x="406328" y="1245485"/>
                    <a:pt x="385716" y="1245485"/>
                  </a:cubicBezTo>
                  <a:close/>
                  <a:moveTo>
                    <a:pt x="32388" y="1243522"/>
                  </a:moveTo>
                  <a:cubicBezTo>
                    <a:pt x="32388" y="1270021"/>
                    <a:pt x="32388" y="1292595"/>
                    <a:pt x="32388" y="1318113"/>
                  </a:cubicBezTo>
                  <a:cubicBezTo>
                    <a:pt x="55943" y="1318113"/>
                    <a:pt x="78518" y="1318113"/>
                    <a:pt x="102073" y="1318113"/>
                  </a:cubicBezTo>
                  <a:cubicBezTo>
                    <a:pt x="102073" y="1292595"/>
                    <a:pt x="102073" y="1269040"/>
                    <a:pt x="102073" y="1243522"/>
                  </a:cubicBezTo>
                  <a:cubicBezTo>
                    <a:pt x="77536" y="1243522"/>
                    <a:pt x="55943" y="1243522"/>
                    <a:pt x="32388" y="1243522"/>
                  </a:cubicBezTo>
                  <a:close/>
                  <a:moveTo>
                    <a:pt x="130535" y="1242540"/>
                  </a:moveTo>
                  <a:cubicBezTo>
                    <a:pt x="130535" y="1271003"/>
                    <a:pt x="130535" y="1294558"/>
                    <a:pt x="130535" y="1317131"/>
                  </a:cubicBezTo>
                  <a:cubicBezTo>
                    <a:pt x="208071" y="1317131"/>
                    <a:pt x="281681" y="1317131"/>
                    <a:pt x="356272" y="1317131"/>
                  </a:cubicBezTo>
                  <a:cubicBezTo>
                    <a:pt x="356272" y="1290632"/>
                    <a:pt x="356272" y="1267077"/>
                    <a:pt x="356272" y="1242540"/>
                  </a:cubicBezTo>
                  <a:cubicBezTo>
                    <a:pt x="278737" y="1242540"/>
                    <a:pt x="206108" y="1242540"/>
                    <a:pt x="130535" y="1242540"/>
                  </a:cubicBezTo>
                  <a:close/>
                  <a:moveTo>
                    <a:pt x="128572" y="1149301"/>
                  </a:moveTo>
                  <a:cubicBezTo>
                    <a:pt x="128572" y="1174819"/>
                    <a:pt x="128572" y="1197392"/>
                    <a:pt x="128572" y="1220947"/>
                  </a:cubicBezTo>
                  <a:cubicBezTo>
                    <a:pt x="153109" y="1220947"/>
                    <a:pt x="174701" y="1220947"/>
                    <a:pt x="199237" y="1220947"/>
                  </a:cubicBezTo>
                  <a:cubicBezTo>
                    <a:pt x="199237" y="1193466"/>
                    <a:pt x="199237" y="1171874"/>
                    <a:pt x="199237" y="1149301"/>
                  </a:cubicBezTo>
                  <a:cubicBezTo>
                    <a:pt x="173719" y="1149301"/>
                    <a:pt x="151146" y="1149301"/>
                    <a:pt x="128572" y="1149301"/>
                  </a:cubicBezTo>
                  <a:close/>
                  <a:moveTo>
                    <a:pt x="226720" y="1148319"/>
                  </a:moveTo>
                  <a:cubicBezTo>
                    <a:pt x="226720" y="1174819"/>
                    <a:pt x="226720" y="1196411"/>
                    <a:pt x="226720" y="1219966"/>
                  </a:cubicBezTo>
                  <a:cubicBezTo>
                    <a:pt x="303273" y="1219966"/>
                    <a:pt x="377866" y="1219966"/>
                    <a:pt x="453438" y="1219966"/>
                  </a:cubicBezTo>
                  <a:cubicBezTo>
                    <a:pt x="453438" y="1195429"/>
                    <a:pt x="453438" y="1172856"/>
                    <a:pt x="453438" y="1148319"/>
                  </a:cubicBezTo>
                  <a:cubicBezTo>
                    <a:pt x="373940" y="1148319"/>
                    <a:pt x="300329" y="1148319"/>
                    <a:pt x="226720" y="1148319"/>
                  </a:cubicBezTo>
                  <a:close/>
                  <a:moveTo>
                    <a:pt x="128572" y="1050172"/>
                  </a:moveTo>
                  <a:cubicBezTo>
                    <a:pt x="128572" y="1075690"/>
                    <a:pt x="128572" y="1098264"/>
                    <a:pt x="128572" y="1121820"/>
                  </a:cubicBezTo>
                  <a:cubicBezTo>
                    <a:pt x="206108" y="1121820"/>
                    <a:pt x="280700" y="1121820"/>
                    <a:pt x="357254" y="1121820"/>
                  </a:cubicBezTo>
                  <a:cubicBezTo>
                    <a:pt x="357254" y="1096301"/>
                    <a:pt x="357254" y="1074709"/>
                    <a:pt x="357254" y="1050172"/>
                  </a:cubicBezTo>
                  <a:cubicBezTo>
                    <a:pt x="279719" y="1050172"/>
                    <a:pt x="204145" y="1050172"/>
                    <a:pt x="128572" y="1050172"/>
                  </a:cubicBezTo>
                  <a:close/>
                  <a:moveTo>
                    <a:pt x="32388" y="1050172"/>
                  </a:moveTo>
                  <a:cubicBezTo>
                    <a:pt x="32388" y="1076672"/>
                    <a:pt x="32388" y="1100227"/>
                    <a:pt x="32388" y="1122800"/>
                  </a:cubicBezTo>
                  <a:cubicBezTo>
                    <a:pt x="57906" y="1122800"/>
                    <a:pt x="79498" y="1122800"/>
                    <a:pt x="103055" y="1122800"/>
                  </a:cubicBezTo>
                  <a:cubicBezTo>
                    <a:pt x="103055" y="1097282"/>
                    <a:pt x="103055" y="1074709"/>
                    <a:pt x="103055" y="1050172"/>
                  </a:cubicBezTo>
                  <a:cubicBezTo>
                    <a:pt x="76555" y="1050172"/>
                    <a:pt x="53981" y="1050172"/>
                    <a:pt x="32388" y="1050172"/>
                  </a:cubicBezTo>
                  <a:close/>
                  <a:moveTo>
                    <a:pt x="383754" y="953007"/>
                  </a:moveTo>
                  <a:cubicBezTo>
                    <a:pt x="383754" y="978525"/>
                    <a:pt x="383754" y="1001098"/>
                    <a:pt x="383754" y="1024654"/>
                  </a:cubicBezTo>
                  <a:cubicBezTo>
                    <a:pt x="408291" y="1024654"/>
                    <a:pt x="429883" y="1024654"/>
                    <a:pt x="452457" y="1024654"/>
                  </a:cubicBezTo>
                  <a:cubicBezTo>
                    <a:pt x="452457" y="998154"/>
                    <a:pt x="452457" y="974599"/>
                    <a:pt x="452457" y="953007"/>
                  </a:cubicBezTo>
                  <a:cubicBezTo>
                    <a:pt x="426939" y="953007"/>
                    <a:pt x="405346" y="953007"/>
                    <a:pt x="383754" y="953007"/>
                  </a:cubicBezTo>
                  <a:close/>
                  <a:moveTo>
                    <a:pt x="30425" y="953007"/>
                  </a:moveTo>
                  <a:cubicBezTo>
                    <a:pt x="30425" y="977543"/>
                    <a:pt x="30425" y="998154"/>
                    <a:pt x="30425" y="1023673"/>
                  </a:cubicBezTo>
                  <a:cubicBezTo>
                    <a:pt x="109924" y="1023673"/>
                    <a:pt x="185497" y="1023673"/>
                    <a:pt x="259108" y="1023673"/>
                  </a:cubicBezTo>
                  <a:cubicBezTo>
                    <a:pt x="259108" y="997172"/>
                    <a:pt x="259108" y="975580"/>
                    <a:pt x="259108" y="953007"/>
                  </a:cubicBezTo>
                  <a:cubicBezTo>
                    <a:pt x="181572" y="953007"/>
                    <a:pt x="105999" y="953007"/>
                    <a:pt x="30425" y="953007"/>
                  </a:cubicBezTo>
                  <a:close/>
                  <a:moveTo>
                    <a:pt x="286589" y="952025"/>
                  </a:moveTo>
                  <a:cubicBezTo>
                    <a:pt x="286589" y="977543"/>
                    <a:pt x="286589" y="1001098"/>
                    <a:pt x="286589" y="1023673"/>
                  </a:cubicBezTo>
                  <a:cubicBezTo>
                    <a:pt x="312107" y="1023673"/>
                    <a:pt x="333699" y="1023673"/>
                    <a:pt x="357254" y="1023673"/>
                  </a:cubicBezTo>
                  <a:cubicBezTo>
                    <a:pt x="357254" y="999135"/>
                    <a:pt x="357254" y="977543"/>
                    <a:pt x="357254" y="952025"/>
                  </a:cubicBezTo>
                  <a:cubicBezTo>
                    <a:pt x="330754" y="952025"/>
                    <a:pt x="309163" y="952025"/>
                    <a:pt x="286589" y="952025"/>
                  </a:cubicBezTo>
                  <a:close/>
                  <a:moveTo>
                    <a:pt x="382772" y="854860"/>
                  </a:moveTo>
                  <a:cubicBezTo>
                    <a:pt x="382772" y="879396"/>
                    <a:pt x="382772" y="901970"/>
                    <a:pt x="382772" y="927489"/>
                  </a:cubicBezTo>
                  <a:cubicBezTo>
                    <a:pt x="409272" y="927489"/>
                    <a:pt x="429883" y="927489"/>
                    <a:pt x="452457" y="927489"/>
                  </a:cubicBezTo>
                  <a:cubicBezTo>
                    <a:pt x="452457" y="901970"/>
                    <a:pt x="452457" y="878415"/>
                    <a:pt x="452457" y="854860"/>
                  </a:cubicBezTo>
                  <a:cubicBezTo>
                    <a:pt x="426939" y="854860"/>
                    <a:pt x="405346" y="854860"/>
                    <a:pt x="382772" y="854860"/>
                  </a:cubicBezTo>
                  <a:close/>
                  <a:moveTo>
                    <a:pt x="286589" y="853878"/>
                  </a:moveTo>
                  <a:cubicBezTo>
                    <a:pt x="286589" y="880378"/>
                    <a:pt x="286589" y="902951"/>
                    <a:pt x="286589" y="927489"/>
                  </a:cubicBezTo>
                  <a:cubicBezTo>
                    <a:pt x="311125" y="927489"/>
                    <a:pt x="331736" y="927489"/>
                    <a:pt x="355291" y="927489"/>
                  </a:cubicBezTo>
                  <a:cubicBezTo>
                    <a:pt x="355291" y="901970"/>
                    <a:pt x="355291" y="878415"/>
                    <a:pt x="355291" y="853878"/>
                  </a:cubicBezTo>
                  <a:cubicBezTo>
                    <a:pt x="330754" y="853878"/>
                    <a:pt x="308181" y="853878"/>
                    <a:pt x="286589" y="853878"/>
                  </a:cubicBezTo>
                  <a:close/>
                  <a:moveTo>
                    <a:pt x="384735" y="756713"/>
                  </a:moveTo>
                  <a:cubicBezTo>
                    <a:pt x="384735" y="783212"/>
                    <a:pt x="384735" y="806767"/>
                    <a:pt x="384735" y="829342"/>
                  </a:cubicBezTo>
                  <a:cubicBezTo>
                    <a:pt x="409272" y="829342"/>
                    <a:pt x="429883" y="829342"/>
                    <a:pt x="453438" y="829342"/>
                  </a:cubicBezTo>
                  <a:cubicBezTo>
                    <a:pt x="453438" y="804805"/>
                    <a:pt x="453438" y="783212"/>
                    <a:pt x="453438" y="756713"/>
                  </a:cubicBezTo>
                  <a:cubicBezTo>
                    <a:pt x="427920" y="756713"/>
                    <a:pt x="406328" y="756713"/>
                    <a:pt x="384735" y="756713"/>
                  </a:cubicBezTo>
                  <a:close/>
                  <a:moveTo>
                    <a:pt x="130535" y="756713"/>
                  </a:moveTo>
                  <a:cubicBezTo>
                    <a:pt x="130535" y="784194"/>
                    <a:pt x="130535" y="807749"/>
                    <a:pt x="130535" y="829342"/>
                  </a:cubicBezTo>
                  <a:cubicBezTo>
                    <a:pt x="208071" y="829342"/>
                    <a:pt x="282663" y="829342"/>
                    <a:pt x="357254" y="829342"/>
                  </a:cubicBezTo>
                  <a:cubicBezTo>
                    <a:pt x="357254" y="802842"/>
                    <a:pt x="357254" y="781249"/>
                    <a:pt x="357254" y="756713"/>
                  </a:cubicBezTo>
                  <a:cubicBezTo>
                    <a:pt x="277755" y="756713"/>
                    <a:pt x="203163" y="756713"/>
                    <a:pt x="130535" y="756713"/>
                  </a:cubicBezTo>
                  <a:close/>
                  <a:moveTo>
                    <a:pt x="32388" y="755731"/>
                  </a:moveTo>
                  <a:cubicBezTo>
                    <a:pt x="32388" y="781249"/>
                    <a:pt x="32388" y="804805"/>
                    <a:pt x="32388" y="830323"/>
                  </a:cubicBezTo>
                  <a:cubicBezTo>
                    <a:pt x="56925" y="830323"/>
                    <a:pt x="78518" y="830323"/>
                    <a:pt x="102073" y="830323"/>
                  </a:cubicBezTo>
                  <a:cubicBezTo>
                    <a:pt x="102073" y="803824"/>
                    <a:pt x="102073" y="781249"/>
                    <a:pt x="102073" y="755731"/>
                  </a:cubicBezTo>
                  <a:cubicBezTo>
                    <a:pt x="77536" y="755731"/>
                    <a:pt x="55943" y="755731"/>
                    <a:pt x="32388" y="755731"/>
                  </a:cubicBezTo>
                  <a:close/>
                  <a:moveTo>
                    <a:pt x="382772" y="658566"/>
                  </a:moveTo>
                  <a:cubicBezTo>
                    <a:pt x="382772" y="685065"/>
                    <a:pt x="382772" y="707640"/>
                    <a:pt x="382772" y="733158"/>
                  </a:cubicBezTo>
                  <a:cubicBezTo>
                    <a:pt x="408291" y="733158"/>
                    <a:pt x="429883" y="733158"/>
                    <a:pt x="452457" y="733158"/>
                  </a:cubicBezTo>
                  <a:cubicBezTo>
                    <a:pt x="452457" y="706658"/>
                    <a:pt x="452457" y="683102"/>
                    <a:pt x="452457" y="658566"/>
                  </a:cubicBezTo>
                  <a:cubicBezTo>
                    <a:pt x="427920" y="658566"/>
                    <a:pt x="405346" y="658566"/>
                    <a:pt x="382772" y="658566"/>
                  </a:cubicBezTo>
                  <a:close/>
                  <a:moveTo>
                    <a:pt x="31407" y="658566"/>
                  </a:moveTo>
                  <a:cubicBezTo>
                    <a:pt x="31407" y="684084"/>
                    <a:pt x="31407" y="707640"/>
                    <a:pt x="31407" y="735121"/>
                  </a:cubicBezTo>
                  <a:cubicBezTo>
                    <a:pt x="107962" y="735121"/>
                    <a:pt x="182553" y="735121"/>
                    <a:pt x="259108" y="735121"/>
                  </a:cubicBezTo>
                  <a:cubicBezTo>
                    <a:pt x="259108" y="706658"/>
                    <a:pt x="259108" y="684084"/>
                    <a:pt x="259108" y="658566"/>
                  </a:cubicBezTo>
                  <a:cubicBezTo>
                    <a:pt x="182553" y="658566"/>
                    <a:pt x="107962" y="658566"/>
                    <a:pt x="31407" y="658566"/>
                  </a:cubicBezTo>
                  <a:close/>
                  <a:moveTo>
                    <a:pt x="226720" y="561400"/>
                  </a:moveTo>
                  <a:cubicBezTo>
                    <a:pt x="226720" y="586918"/>
                    <a:pt x="226720" y="610474"/>
                    <a:pt x="226720" y="638937"/>
                  </a:cubicBezTo>
                  <a:cubicBezTo>
                    <a:pt x="304255" y="638937"/>
                    <a:pt x="376884" y="638937"/>
                    <a:pt x="451475" y="638937"/>
                  </a:cubicBezTo>
                  <a:cubicBezTo>
                    <a:pt x="451475" y="611456"/>
                    <a:pt x="451475" y="586918"/>
                    <a:pt x="451475" y="561400"/>
                  </a:cubicBezTo>
                  <a:cubicBezTo>
                    <a:pt x="374921" y="561400"/>
                    <a:pt x="302292" y="561400"/>
                    <a:pt x="226720" y="561400"/>
                  </a:cubicBezTo>
                  <a:close/>
                  <a:moveTo>
                    <a:pt x="128572" y="561400"/>
                  </a:moveTo>
                  <a:cubicBezTo>
                    <a:pt x="128572" y="587900"/>
                    <a:pt x="128572" y="611456"/>
                    <a:pt x="128572" y="636974"/>
                  </a:cubicBezTo>
                  <a:cubicBezTo>
                    <a:pt x="156053" y="636974"/>
                    <a:pt x="177645" y="636974"/>
                    <a:pt x="198257" y="636974"/>
                  </a:cubicBezTo>
                  <a:cubicBezTo>
                    <a:pt x="198257" y="609493"/>
                    <a:pt x="198257" y="585938"/>
                    <a:pt x="198257" y="561400"/>
                  </a:cubicBezTo>
                  <a:cubicBezTo>
                    <a:pt x="173719" y="561400"/>
                    <a:pt x="152128" y="561400"/>
                    <a:pt x="128572" y="561400"/>
                  </a:cubicBezTo>
                  <a:close/>
                  <a:moveTo>
                    <a:pt x="129554" y="464235"/>
                  </a:moveTo>
                  <a:cubicBezTo>
                    <a:pt x="129554" y="489754"/>
                    <a:pt x="129554" y="513309"/>
                    <a:pt x="129554" y="540790"/>
                  </a:cubicBezTo>
                  <a:cubicBezTo>
                    <a:pt x="208071" y="540790"/>
                    <a:pt x="282663" y="540790"/>
                    <a:pt x="356272" y="540790"/>
                  </a:cubicBezTo>
                  <a:cubicBezTo>
                    <a:pt x="356272" y="513309"/>
                    <a:pt x="356272" y="489754"/>
                    <a:pt x="356272" y="464235"/>
                  </a:cubicBezTo>
                  <a:cubicBezTo>
                    <a:pt x="279719" y="464235"/>
                    <a:pt x="205126" y="464235"/>
                    <a:pt x="129554" y="464235"/>
                  </a:cubicBezTo>
                  <a:close/>
                  <a:moveTo>
                    <a:pt x="34352" y="463253"/>
                  </a:moveTo>
                  <a:cubicBezTo>
                    <a:pt x="34352" y="488772"/>
                    <a:pt x="34352" y="514290"/>
                    <a:pt x="34352" y="539808"/>
                  </a:cubicBezTo>
                  <a:cubicBezTo>
                    <a:pt x="58888" y="539808"/>
                    <a:pt x="80480" y="539808"/>
                    <a:pt x="102073" y="539808"/>
                  </a:cubicBezTo>
                  <a:cubicBezTo>
                    <a:pt x="102073" y="512327"/>
                    <a:pt x="102073" y="488772"/>
                    <a:pt x="102073" y="463253"/>
                  </a:cubicBezTo>
                  <a:cubicBezTo>
                    <a:pt x="79498" y="463253"/>
                    <a:pt x="58888" y="463253"/>
                    <a:pt x="34352" y="463253"/>
                  </a:cubicBezTo>
                  <a:close/>
                  <a:moveTo>
                    <a:pt x="384735" y="462272"/>
                  </a:moveTo>
                  <a:cubicBezTo>
                    <a:pt x="384735" y="490734"/>
                    <a:pt x="384735" y="516253"/>
                    <a:pt x="384735" y="540790"/>
                  </a:cubicBezTo>
                  <a:cubicBezTo>
                    <a:pt x="409272" y="540790"/>
                    <a:pt x="430864" y="540790"/>
                    <a:pt x="451475" y="540790"/>
                  </a:cubicBezTo>
                  <a:cubicBezTo>
                    <a:pt x="451475" y="512327"/>
                    <a:pt x="451475" y="487791"/>
                    <a:pt x="451475" y="462272"/>
                  </a:cubicBezTo>
                  <a:cubicBezTo>
                    <a:pt x="427920" y="462272"/>
                    <a:pt x="408291" y="462272"/>
                    <a:pt x="384735" y="462272"/>
                  </a:cubicBezTo>
                  <a:close/>
                  <a:moveTo>
                    <a:pt x="52999" y="286589"/>
                  </a:moveTo>
                  <a:cubicBezTo>
                    <a:pt x="52999" y="316033"/>
                    <a:pt x="52999" y="340570"/>
                    <a:pt x="52999" y="364126"/>
                  </a:cubicBezTo>
                  <a:cubicBezTo>
                    <a:pt x="101091" y="364126"/>
                    <a:pt x="146238" y="364126"/>
                    <a:pt x="192368" y="364126"/>
                  </a:cubicBezTo>
                  <a:cubicBezTo>
                    <a:pt x="192368" y="337625"/>
                    <a:pt x="192368" y="314070"/>
                    <a:pt x="192368" y="286589"/>
                  </a:cubicBezTo>
                  <a:cubicBezTo>
                    <a:pt x="142313" y="286589"/>
                    <a:pt x="97165" y="286589"/>
                    <a:pt x="52999" y="286589"/>
                  </a:cubicBezTo>
                  <a:close/>
                  <a:moveTo>
                    <a:pt x="295422" y="285608"/>
                  </a:moveTo>
                  <a:cubicBezTo>
                    <a:pt x="295422" y="314070"/>
                    <a:pt x="295422" y="339588"/>
                    <a:pt x="295422" y="364126"/>
                  </a:cubicBezTo>
                  <a:cubicBezTo>
                    <a:pt x="343514" y="364126"/>
                    <a:pt x="388661" y="364126"/>
                    <a:pt x="434790" y="364126"/>
                  </a:cubicBezTo>
                  <a:cubicBezTo>
                    <a:pt x="434790" y="337625"/>
                    <a:pt x="434790" y="313089"/>
                    <a:pt x="434790" y="285608"/>
                  </a:cubicBezTo>
                  <a:cubicBezTo>
                    <a:pt x="384735" y="285608"/>
                    <a:pt x="340569" y="285608"/>
                    <a:pt x="295422" y="285608"/>
                  </a:cubicBezTo>
                  <a:close/>
                  <a:moveTo>
                    <a:pt x="51036" y="186479"/>
                  </a:moveTo>
                  <a:cubicBezTo>
                    <a:pt x="51036" y="211997"/>
                    <a:pt x="51036" y="232609"/>
                    <a:pt x="51036" y="259108"/>
                  </a:cubicBezTo>
                  <a:cubicBezTo>
                    <a:pt x="100110" y="259108"/>
                    <a:pt x="144275" y="259108"/>
                    <a:pt x="190405" y="259108"/>
                  </a:cubicBezTo>
                  <a:cubicBezTo>
                    <a:pt x="190405" y="232609"/>
                    <a:pt x="190405" y="209053"/>
                    <a:pt x="190405" y="186479"/>
                  </a:cubicBezTo>
                  <a:cubicBezTo>
                    <a:pt x="142313" y="186479"/>
                    <a:pt x="97165" y="186479"/>
                    <a:pt x="51036" y="186479"/>
                  </a:cubicBezTo>
                  <a:close/>
                  <a:moveTo>
                    <a:pt x="294440" y="185498"/>
                  </a:moveTo>
                  <a:cubicBezTo>
                    <a:pt x="294440" y="211016"/>
                    <a:pt x="294440" y="232609"/>
                    <a:pt x="294440" y="260090"/>
                  </a:cubicBezTo>
                  <a:cubicBezTo>
                    <a:pt x="343514" y="260090"/>
                    <a:pt x="387680" y="260090"/>
                    <a:pt x="432828" y="260090"/>
                  </a:cubicBezTo>
                  <a:cubicBezTo>
                    <a:pt x="432828" y="233590"/>
                    <a:pt x="432828" y="210034"/>
                    <a:pt x="432828" y="185498"/>
                  </a:cubicBezTo>
                  <a:cubicBezTo>
                    <a:pt x="385716" y="185498"/>
                    <a:pt x="340569" y="185498"/>
                    <a:pt x="294440" y="185498"/>
                  </a:cubicBezTo>
                  <a:close/>
                  <a:moveTo>
                    <a:pt x="52999" y="89314"/>
                  </a:moveTo>
                  <a:cubicBezTo>
                    <a:pt x="52999" y="114832"/>
                    <a:pt x="52999" y="136425"/>
                    <a:pt x="52999" y="158017"/>
                  </a:cubicBezTo>
                  <a:cubicBezTo>
                    <a:pt x="101091" y="158017"/>
                    <a:pt x="145257" y="158017"/>
                    <a:pt x="191387" y="158017"/>
                  </a:cubicBezTo>
                  <a:cubicBezTo>
                    <a:pt x="191387" y="134462"/>
                    <a:pt x="191387" y="113850"/>
                    <a:pt x="191387" y="89314"/>
                  </a:cubicBezTo>
                  <a:cubicBezTo>
                    <a:pt x="142313" y="89314"/>
                    <a:pt x="97165" y="89314"/>
                    <a:pt x="52999" y="89314"/>
                  </a:cubicBezTo>
                  <a:close/>
                  <a:moveTo>
                    <a:pt x="296403" y="87351"/>
                  </a:moveTo>
                  <a:cubicBezTo>
                    <a:pt x="296403" y="114832"/>
                    <a:pt x="296403" y="137406"/>
                    <a:pt x="296403" y="158998"/>
                  </a:cubicBezTo>
                  <a:cubicBezTo>
                    <a:pt x="344496" y="158998"/>
                    <a:pt x="388661" y="158998"/>
                    <a:pt x="432828" y="158998"/>
                  </a:cubicBezTo>
                  <a:cubicBezTo>
                    <a:pt x="432828" y="133480"/>
                    <a:pt x="432828" y="110907"/>
                    <a:pt x="432828" y="87351"/>
                  </a:cubicBezTo>
                  <a:cubicBezTo>
                    <a:pt x="386698" y="87351"/>
                    <a:pt x="342532" y="87351"/>
                    <a:pt x="296403" y="87351"/>
                  </a:cubicBezTo>
                  <a:close/>
                  <a:moveTo>
                    <a:pt x="26499" y="0"/>
                  </a:moveTo>
                  <a:cubicBezTo>
                    <a:pt x="91276" y="0"/>
                    <a:pt x="151146" y="0"/>
                    <a:pt x="219849" y="0"/>
                  </a:cubicBezTo>
                  <a:cubicBezTo>
                    <a:pt x="219849" y="38278"/>
                    <a:pt x="219849" y="74592"/>
                    <a:pt x="219849" y="111888"/>
                  </a:cubicBezTo>
                  <a:cubicBezTo>
                    <a:pt x="219849" y="187461"/>
                    <a:pt x="220831" y="262053"/>
                    <a:pt x="219849" y="337625"/>
                  </a:cubicBezTo>
                  <a:cubicBezTo>
                    <a:pt x="218867" y="368051"/>
                    <a:pt x="231626" y="375903"/>
                    <a:pt x="263033" y="366088"/>
                  </a:cubicBezTo>
                  <a:cubicBezTo>
                    <a:pt x="263033" y="247330"/>
                    <a:pt x="263033" y="126610"/>
                    <a:pt x="263033" y="2945"/>
                  </a:cubicBezTo>
                  <a:cubicBezTo>
                    <a:pt x="329773" y="2945"/>
                    <a:pt x="392587" y="2945"/>
                    <a:pt x="461290" y="2945"/>
                  </a:cubicBezTo>
                  <a:cubicBezTo>
                    <a:pt x="461290" y="112869"/>
                    <a:pt x="448530" y="223775"/>
                    <a:pt x="463253" y="330756"/>
                  </a:cubicBezTo>
                  <a:cubicBezTo>
                    <a:pt x="508400" y="652677"/>
                    <a:pt x="475030" y="975580"/>
                    <a:pt x="481901" y="1297502"/>
                  </a:cubicBezTo>
                  <a:cubicBezTo>
                    <a:pt x="488771" y="1621387"/>
                    <a:pt x="483863" y="1945271"/>
                    <a:pt x="483863" y="2269156"/>
                  </a:cubicBezTo>
                  <a:cubicBezTo>
                    <a:pt x="483863" y="2288785"/>
                    <a:pt x="483863" y="2308415"/>
                    <a:pt x="483863" y="2330989"/>
                  </a:cubicBezTo>
                  <a:cubicBezTo>
                    <a:pt x="322902" y="2330989"/>
                    <a:pt x="164887" y="2330989"/>
                    <a:pt x="0" y="2330989"/>
                  </a:cubicBezTo>
                  <a:cubicBezTo>
                    <a:pt x="0" y="2315285"/>
                    <a:pt x="0" y="2299582"/>
                    <a:pt x="0" y="2284859"/>
                  </a:cubicBezTo>
                  <a:cubicBezTo>
                    <a:pt x="0" y="1663590"/>
                    <a:pt x="0" y="1042320"/>
                    <a:pt x="0" y="421051"/>
                  </a:cubicBezTo>
                  <a:cubicBezTo>
                    <a:pt x="45148" y="282663"/>
                    <a:pt x="12759" y="142314"/>
                    <a:pt x="2649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: Shape 176">
              <a:extLst>
                <a:ext uri="{FF2B5EF4-FFF2-40B4-BE49-F238E27FC236}">
                  <a16:creationId xmlns:a16="http://schemas.microsoft.com/office/drawing/2014/main" id="{FBBD6867-FE97-47B8-BD4F-9B22C8799793}"/>
                </a:ext>
              </a:extLst>
            </p:cNvPr>
            <p:cNvSpPr/>
            <p:nvPr/>
          </p:nvSpPr>
          <p:spPr>
            <a:xfrm>
              <a:off x="7034837" y="2159409"/>
              <a:ext cx="252773" cy="1597499"/>
            </a:xfrm>
            <a:custGeom>
              <a:avLst/>
              <a:gdLst>
                <a:gd name="connsiteX0" fmla="*/ 94664 w 252773"/>
                <a:gd name="connsiteY0" fmla="*/ 1169580 h 1597499"/>
                <a:gd name="connsiteX1" fmla="*/ 94664 w 252773"/>
                <a:gd name="connsiteY1" fmla="*/ 1232327 h 1597499"/>
                <a:gd name="connsiteX2" fmla="*/ 158109 w 252773"/>
                <a:gd name="connsiteY2" fmla="*/ 1232327 h 1597499"/>
                <a:gd name="connsiteX3" fmla="*/ 158109 w 252773"/>
                <a:gd name="connsiteY3" fmla="*/ 1169580 h 1597499"/>
                <a:gd name="connsiteX4" fmla="*/ 94664 w 252773"/>
                <a:gd name="connsiteY4" fmla="*/ 1169580 h 1597499"/>
                <a:gd name="connsiteX5" fmla="*/ 175733 w 252773"/>
                <a:gd name="connsiteY5" fmla="*/ 1168551 h 1597499"/>
                <a:gd name="connsiteX6" fmla="*/ 175733 w 252773"/>
                <a:gd name="connsiteY6" fmla="*/ 1231813 h 1597499"/>
                <a:gd name="connsiteX7" fmla="*/ 237667 w 252773"/>
                <a:gd name="connsiteY7" fmla="*/ 1231813 h 1597499"/>
                <a:gd name="connsiteX8" fmla="*/ 237667 w 252773"/>
                <a:gd name="connsiteY8" fmla="*/ 1168551 h 1597499"/>
                <a:gd name="connsiteX9" fmla="*/ 175733 w 252773"/>
                <a:gd name="connsiteY9" fmla="*/ 1168551 h 1597499"/>
                <a:gd name="connsiteX10" fmla="*/ 95168 w 252773"/>
                <a:gd name="connsiteY10" fmla="*/ 1090888 h 1597499"/>
                <a:gd name="connsiteX11" fmla="*/ 95168 w 252773"/>
                <a:gd name="connsiteY11" fmla="*/ 1153636 h 1597499"/>
                <a:gd name="connsiteX12" fmla="*/ 157605 w 252773"/>
                <a:gd name="connsiteY12" fmla="*/ 1153636 h 1597499"/>
                <a:gd name="connsiteX13" fmla="*/ 157605 w 252773"/>
                <a:gd name="connsiteY13" fmla="*/ 1090888 h 1597499"/>
                <a:gd name="connsiteX14" fmla="*/ 95168 w 252773"/>
                <a:gd name="connsiteY14" fmla="*/ 1090888 h 1597499"/>
                <a:gd name="connsiteX15" fmla="*/ 15106 w 252773"/>
                <a:gd name="connsiteY15" fmla="*/ 1090888 h 1597499"/>
                <a:gd name="connsiteX16" fmla="*/ 15106 w 252773"/>
                <a:gd name="connsiteY16" fmla="*/ 1153636 h 1597499"/>
                <a:gd name="connsiteX17" fmla="*/ 77544 w 252773"/>
                <a:gd name="connsiteY17" fmla="*/ 1153636 h 1597499"/>
                <a:gd name="connsiteX18" fmla="*/ 77544 w 252773"/>
                <a:gd name="connsiteY18" fmla="*/ 1090888 h 1597499"/>
                <a:gd name="connsiteX19" fmla="*/ 15106 w 252773"/>
                <a:gd name="connsiteY19" fmla="*/ 1090888 h 1597499"/>
                <a:gd name="connsiteX20" fmla="*/ 95671 w 252773"/>
                <a:gd name="connsiteY20" fmla="*/ 1009110 h 1597499"/>
                <a:gd name="connsiteX21" fmla="*/ 95671 w 252773"/>
                <a:gd name="connsiteY21" fmla="*/ 1072886 h 1597499"/>
                <a:gd name="connsiteX22" fmla="*/ 157605 w 252773"/>
                <a:gd name="connsiteY22" fmla="*/ 1072886 h 1597499"/>
                <a:gd name="connsiteX23" fmla="*/ 157605 w 252773"/>
                <a:gd name="connsiteY23" fmla="*/ 1009110 h 1597499"/>
                <a:gd name="connsiteX24" fmla="*/ 95671 w 252773"/>
                <a:gd name="connsiteY24" fmla="*/ 1009110 h 1597499"/>
                <a:gd name="connsiteX25" fmla="*/ 175733 w 252773"/>
                <a:gd name="connsiteY25" fmla="*/ 1008595 h 1597499"/>
                <a:gd name="connsiteX26" fmla="*/ 175733 w 252773"/>
                <a:gd name="connsiteY26" fmla="*/ 1072371 h 1597499"/>
                <a:gd name="connsiteX27" fmla="*/ 238674 w 252773"/>
                <a:gd name="connsiteY27" fmla="*/ 1072371 h 1597499"/>
                <a:gd name="connsiteX28" fmla="*/ 238674 w 252773"/>
                <a:gd name="connsiteY28" fmla="*/ 1008595 h 1597499"/>
                <a:gd name="connsiteX29" fmla="*/ 175733 w 252773"/>
                <a:gd name="connsiteY29" fmla="*/ 1008595 h 1597499"/>
                <a:gd name="connsiteX30" fmla="*/ 175733 w 252773"/>
                <a:gd name="connsiteY30" fmla="*/ 929389 h 1597499"/>
                <a:gd name="connsiteX31" fmla="*/ 175733 w 252773"/>
                <a:gd name="connsiteY31" fmla="*/ 992651 h 1597499"/>
                <a:gd name="connsiteX32" fmla="*/ 239178 w 252773"/>
                <a:gd name="connsiteY32" fmla="*/ 992651 h 1597499"/>
                <a:gd name="connsiteX33" fmla="*/ 239178 w 252773"/>
                <a:gd name="connsiteY33" fmla="*/ 929389 h 1597499"/>
                <a:gd name="connsiteX34" fmla="*/ 175733 w 252773"/>
                <a:gd name="connsiteY34" fmla="*/ 929389 h 1597499"/>
                <a:gd name="connsiteX35" fmla="*/ 95671 w 252773"/>
                <a:gd name="connsiteY35" fmla="*/ 928875 h 1597499"/>
                <a:gd name="connsiteX36" fmla="*/ 95671 w 252773"/>
                <a:gd name="connsiteY36" fmla="*/ 993680 h 1597499"/>
                <a:gd name="connsiteX37" fmla="*/ 157605 w 252773"/>
                <a:gd name="connsiteY37" fmla="*/ 993680 h 1597499"/>
                <a:gd name="connsiteX38" fmla="*/ 157605 w 252773"/>
                <a:gd name="connsiteY38" fmla="*/ 928875 h 1597499"/>
                <a:gd name="connsiteX39" fmla="*/ 95671 w 252773"/>
                <a:gd name="connsiteY39" fmla="*/ 928875 h 1597499"/>
                <a:gd name="connsiteX40" fmla="*/ 14602 w 252773"/>
                <a:gd name="connsiteY40" fmla="*/ 928875 h 1597499"/>
                <a:gd name="connsiteX41" fmla="*/ 14602 w 252773"/>
                <a:gd name="connsiteY41" fmla="*/ 992651 h 1597499"/>
                <a:gd name="connsiteX42" fmla="*/ 77544 w 252773"/>
                <a:gd name="connsiteY42" fmla="*/ 992651 h 1597499"/>
                <a:gd name="connsiteX43" fmla="*/ 77544 w 252773"/>
                <a:gd name="connsiteY43" fmla="*/ 928875 h 1597499"/>
                <a:gd name="connsiteX44" fmla="*/ 14602 w 252773"/>
                <a:gd name="connsiteY44" fmla="*/ 928875 h 1597499"/>
                <a:gd name="connsiteX45" fmla="*/ 175229 w 252773"/>
                <a:gd name="connsiteY45" fmla="*/ 849668 h 1597499"/>
                <a:gd name="connsiteX46" fmla="*/ 175229 w 252773"/>
                <a:gd name="connsiteY46" fmla="*/ 912930 h 1597499"/>
                <a:gd name="connsiteX47" fmla="*/ 238171 w 252773"/>
                <a:gd name="connsiteY47" fmla="*/ 912930 h 1597499"/>
                <a:gd name="connsiteX48" fmla="*/ 238171 w 252773"/>
                <a:gd name="connsiteY48" fmla="*/ 849668 h 1597499"/>
                <a:gd name="connsiteX49" fmla="*/ 175229 w 252773"/>
                <a:gd name="connsiteY49" fmla="*/ 849668 h 1597499"/>
                <a:gd name="connsiteX50" fmla="*/ 94664 w 252773"/>
                <a:gd name="connsiteY50" fmla="*/ 767890 h 1597499"/>
                <a:gd name="connsiteX51" fmla="*/ 94664 w 252773"/>
                <a:gd name="connsiteY51" fmla="*/ 831152 h 1597499"/>
                <a:gd name="connsiteX52" fmla="*/ 157605 w 252773"/>
                <a:gd name="connsiteY52" fmla="*/ 831152 h 1597499"/>
                <a:gd name="connsiteX53" fmla="*/ 157605 w 252773"/>
                <a:gd name="connsiteY53" fmla="*/ 767890 h 1597499"/>
                <a:gd name="connsiteX54" fmla="*/ 94664 w 252773"/>
                <a:gd name="connsiteY54" fmla="*/ 767890 h 1597499"/>
                <a:gd name="connsiteX55" fmla="*/ 15106 w 252773"/>
                <a:gd name="connsiteY55" fmla="*/ 767890 h 1597499"/>
                <a:gd name="connsiteX56" fmla="*/ 15106 w 252773"/>
                <a:gd name="connsiteY56" fmla="*/ 831152 h 1597499"/>
                <a:gd name="connsiteX57" fmla="*/ 77040 w 252773"/>
                <a:gd name="connsiteY57" fmla="*/ 831152 h 1597499"/>
                <a:gd name="connsiteX58" fmla="*/ 77040 w 252773"/>
                <a:gd name="connsiteY58" fmla="*/ 767890 h 1597499"/>
                <a:gd name="connsiteX59" fmla="*/ 15106 w 252773"/>
                <a:gd name="connsiteY59" fmla="*/ 767890 h 1597499"/>
                <a:gd name="connsiteX60" fmla="*/ 175229 w 252773"/>
                <a:gd name="connsiteY60" fmla="*/ 767376 h 1597499"/>
                <a:gd name="connsiteX61" fmla="*/ 175229 w 252773"/>
                <a:gd name="connsiteY61" fmla="*/ 831667 h 1597499"/>
                <a:gd name="connsiteX62" fmla="*/ 238171 w 252773"/>
                <a:gd name="connsiteY62" fmla="*/ 831667 h 1597499"/>
                <a:gd name="connsiteX63" fmla="*/ 238171 w 252773"/>
                <a:gd name="connsiteY63" fmla="*/ 767376 h 1597499"/>
                <a:gd name="connsiteX64" fmla="*/ 175229 w 252773"/>
                <a:gd name="connsiteY64" fmla="*/ 767376 h 1597499"/>
                <a:gd name="connsiteX65" fmla="*/ 175229 w 252773"/>
                <a:gd name="connsiteY65" fmla="*/ 689712 h 1597499"/>
                <a:gd name="connsiteX66" fmla="*/ 175229 w 252773"/>
                <a:gd name="connsiteY66" fmla="*/ 752975 h 1597499"/>
                <a:gd name="connsiteX67" fmla="*/ 238171 w 252773"/>
                <a:gd name="connsiteY67" fmla="*/ 752975 h 1597499"/>
                <a:gd name="connsiteX68" fmla="*/ 238171 w 252773"/>
                <a:gd name="connsiteY68" fmla="*/ 689712 h 1597499"/>
                <a:gd name="connsiteX69" fmla="*/ 175229 w 252773"/>
                <a:gd name="connsiteY69" fmla="*/ 689712 h 1597499"/>
                <a:gd name="connsiteX70" fmla="*/ 14602 w 252773"/>
                <a:gd name="connsiteY70" fmla="*/ 689198 h 1597499"/>
                <a:gd name="connsiteX71" fmla="*/ 14602 w 252773"/>
                <a:gd name="connsiteY71" fmla="*/ 752460 h 1597499"/>
                <a:gd name="connsiteX72" fmla="*/ 78048 w 252773"/>
                <a:gd name="connsiteY72" fmla="*/ 752460 h 1597499"/>
                <a:gd name="connsiteX73" fmla="*/ 78048 w 252773"/>
                <a:gd name="connsiteY73" fmla="*/ 689198 h 1597499"/>
                <a:gd name="connsiteX74" fmla="*/ 14602 w 252773"/>
                <a:gd name="connsiteY74" fmla="*/ 689198 h 1597499"/>
                <a:gd name="connsiteX75" fmla="*/ 14099 w 252773"/>
                <a:gd name="connsiteY75" fmla="*/ 608449 h 1597499"/>
                <a:gd name="connsiteX76" fmla="*/ 14099 w 252773"/>
                <a:gd name="connsiteY76" fmla="*/ 671711 h 1597499"/>
                <a:gd name="connsiteX77" fmla="*/ 78048 w 252773"/>
                <a:gd name="connsiteY77" fmla="*/ 671711 h 1597499"/>
                <a:gd name="connsiteX78" fmla="*/ 78048 w 252773"/>
                <a:gd name="connsiteY78" fmla="*/ 608449 h 1597499"/>
                <a:gd name="connsiteX79" fmla="*/ 14099 w 252773"/>
                <a:gd name="connsiteY79" fmla="*/ 608449 h 1597499"/>
                <a:gd name="connsiteX80" fmla="*/ 95168 w 252773"/>
                <a:gd name="connsiteY80" fmla="*/ 607935 h 1597499"/>
                <a:gd name="connsiteX81" fmla="*/ 95168 w 252773"/>
                <a:gd name="connsiteY81" fmla="*/ 672226 h 1597499"/>
                <a:gd name="connsiteX82" fmla="*/ 158109 w 252773"/>
                <a:gd name="connsiteY82" fmla="*/ 672226 h 1597499"/>
                <a:gd name="connsiteX83" fmla="*/ 158109 w 252773"/>
                <a:gd name="connsiteY83" fmla="*/ 607935 h 1597499"/>
                <a:gd name="connsiteX84" fmla="*/ 95168 w 252773"/>
                <a:gd name="connsiteY84" fmla="*/ 607935 h 1597499"/>
                <a:gd name="connsiteX85" fmla="*/ 175229 w 252773"/>
                <a:gd name="connsiteY85" fmla="*/ 528728 h 1597499"/>
                <a:gd name="connsiteX86" fmla="*/ 175229 w 252773"/>
                <a:gd name="connsiteY86" fmla="*/ 592505 h 1597499"/>
                <a:gd name="connsiteX87" fmla="*/ 239178 w 252773"/>
                <a:gd name="connsiteY87" fmla="*/ 592505 h 1597499"/>
                <a:gd name="connsiteX88" fmla="*/ 239178 w 252773"/>
                <a:gd name="connsiteY88" fmla="*/ 528728 h 1597499"/>
                <a:gd name="connsiteX89" fmla="*/ 175229 w 252773"/>
                <a:gd name="connsiteY89" fmla="*/ 528728 h 1597499"/>
                <a:gd name="connsiteX90" fmla="*/ 95168 w 252773"/>
                <a:gd name="connsiteY90" fmla="*/ 528214 h 1597499"/>
                <a:gd name="connsiteX91" fmla="*/ 95168 w 252773"/>
                <a:gd name="connsiteY91" fmla="*/ 593019 h 1597499"/>
                <a:gd name="connsiteX92" fmla="*/ 158613 w 252773"/>
                <a:gd name="connsiteY92" fmla="*/ 593019 h 1597499"/>
                <a:gd name="connsiteX93" fmla="*/ 158613 w 252773"/>
                <a:gd name="connsiteY93" fmla="*/ 528214 h 1597499"/>
                <a:gd name="connsiteX94" fmla="*/ 95168 w 252773"/>
                <a:gd name="connsiteY94" fmla="*/ 528214 h 1597499"/>
                <a:gd name="connsiteX95" fmla="*/ 15106 w 252773"/>
                <a:gd name="connsiteY95" fmla="*/ 528214 h 1597499"/>
                <a:gd name="connsiteX96" fmla="*/ 15106 w 252773"/>
                <a:gd name="connsiteY96" fmla="*/ 593019 h 1597499"/>
                <a:gd name="connsiteX97" fmla="*/ 78048 w 252773"/>
                <a:gd name="connsiteY97" fmla="*/ 593019 h 1597499"/>
                <a:gd name="connsiteX98" fmla="*/ 78048 w 252773"/>
                <a:gd name="connsiteY98" fmla="*/ 528214 h 1597499"/>
                <a:gd name="connsiteX99" fmla="*/ 15106 w 252773"/>
                <a:gd name="connsiteY99" fmla="*/ 528214 h 1597499"/>
                <a:gd name="connsiteX100" fmla="*/ 14602 w 252773"/>
                <a:gd name="connsiteY100" fmla="*/ 449007 h 1597499"/>
                <a:gd name="connsiteX101" fmla="*/ 14602 w 252773"/>
                <a:gd name="connsiteY101" fmla="*/ 512270 h 1597499"/>
                <a:gd name="connsiteX102" fmla="*/ 77544 w 252773"/>
                <a:gd name="connsiteY102" fmla="*/ 512270 h 1597499"/>
                <a:gd name="connsiteX103" fmla="*/ 77544 w 252773"/>
                <a:gd name="connsiteY103" fmla="*/ 449007 h 1597499"/>
                <a:gd name="connsiteX104" fmla="*/ 14602 w 252773"/>
                <a:gd name="connsiteY104" fmla="*/ 449007 h 1597499"/>
                <a:gd name="connsiteX105" fmla="*/ 94664 w 252773"/>
                <a:gd name="connsiteY105" fmla="*/ 447979 h 1597499"/>
                <a:gd name="connsiteX106" fmla="*/ 94664 w 252773"/>
                <a:gd name="connsiteY106" fmla="*/ 512270 h 1597499"/>
                <a:gd name="connsiteX107" fmla="*/ 158613 w 252773"/>
                <a:gd name="connsiteY107" fmla="*/ 512270 h 1597499"/>
                <a:gd name="connsiteX108" fmla="*/ 158613 w 252773"/>
                <a:gd name="connsiteY108" fmla="*/ 447979 h 1597499"/>
                <a:gd name="connsiteX109" fmla="*/ 94664 w 252773"/>
                <a:gd name="connsiteY109" fmla="*/ 447979 h 1597499"/>
                <a:gd name="connsiteX110" fmla="*/ 174726 w 252773"/>
                <a:gd name="connsiteY110" fmla="*/ 368258 h 1597499"/>
                <a:gd name="connsiteX111" fmla="*/ 174726 w 252773"/>
                <a:gd name="connsiteY111" fmla="*/ 431006 h 1597499"/>
                <a:gd name="connsiteX112" fmla="*/ 239178 w 252773"/>
                <a:gd name="connsiteY112" fmla="*/ 431006 h 1597499"/>
                <a:gd name="connsiteX113" fmla="*/ 239178 w 252773"/>
                <a:gd name="connsiteY113" fmla="*/ 368258 h 1597499"/>
                <a:gd name="connsiteX114" fmla="*/ 174726 w 252773"/>
                <a:gd name="connsiteY114" fmla="*/ 368258 h 1597499"/>
                <a:gd name="connsiteX115" fmla="*/ 95168 w 252773"/>
                <a:gd name="connsiteY115" fmla="*/ 367744 h 1597499"/>
                <a:gd name="connsiteX116" fmla="*/ 95168 w 252773"/>
                <a:gd name="connsiteY116" fmla="*/ 431520 h 1597499"/>
                <a:gd name="connsiteX117" fmla="*/ 158613 w 252773"/>
                <a:gd name="connsiteY117" fmla="*/ 431520 h 1597499"/>
                <a:gd name="connsiteX118" fmla="*/ 158613 w 252773"/>
                <a:gd name="connsiteY118" fmla="*/ 367744 h 1597499"/>
                <a:gd name="connsiteX119" fmla="*/ 95168 w 252773"/>
                <a:gd name="connsiteY119" fmla="*/ 367744 h 1597499"/>
                <a:gd name="connsiteX120" fmla="*/ 0 w 252773"/>
                <a:gd name="connsiteY120" fmla="*/ 350771 h 1597499"/>
                <a:gd name="connsiteX121" fmla="*/ 252270 w 252773"/>
                <a:gd name="connsiteY121" fmla="*/ 350771 h 1597499"/>
                <a:gd name="connsiteX122" fmla="*/ 252270 w 252773"/>
                <a:gd name="connsiteY122" fmla="*/ 1597499 h 1597499"/>
                <a:gd name="connsiteX123" fmla="*/ 0 w 252773"/>
                <a:gd name="connsiteY123" fmla="*/ 1597499 h 1597499"/>
                <a:gd name="connsiteX124" fmla="*/ 0 w 252773"/>
                <a:gd name="connsiteY124" fmla="*/ 350771 h 1597499"/>
                <a:gd name="connsiteX125" fmla="*/ 134947 w 252773"/>
                <a:gd name="connsiteY125" fmla="*/ 273107 h 1597499"/>
                <a:gd name="connsiteX126" fmla="*/ 134947 w 252773"/>
                <a:gd name="connsiteY126" fmla="*/ 321969 h 1597499"/>
                <a:gd name="connsiteX127" fmla="*/ 238674 w 252773"/>
                <a:gd name="connsiteY127" fmla="*/ 321969 h 1597499"/>
                <a:gd name="connsiteX128" fmla="*/ 238674 w 252773"/>
                <a:gd name="connsiteY128" fmla="*/ 273107 h 1597499"/>
                <a:gd name="connsiteX129" fmla="*/ 134947 w 252773"/>
                <a:gd name="connsiteY129" fmla="*/ 273107 h 1597499"/>
                <a:gd name="connsiteX130" fmla="*/ 14099 w 252773"/>
                <a:gd name="connsiteY130" fmla="*/ 271564 h 1597499"/>
                <a:gd name="connsiteX131" fmla="*/ 14099 w 252773"/>
                <a:gd name="connsiteY131" fmla="*/ 321969 h 1597499"/>
                <a:gd name="connsiteX132" fmla="*/ 117827 w 252773"/>
                <a:gd name="connsiteY132" fmla="*/ 321969 h 1597499"/>
                <a:gd name="connsiteX133" fmla="*/ 117827 w 252773"/>
                <a:gd name="connsiteY133" fmla="*/ 271564 h 1597499"/>
                <a:gd name="connsiteX134" fmla="*/ 66466 w 252773"/>
                <a:gd name="connsiteY134" fmla="*/ 271564 h 1597499"/>
                <a:gd name="connsiteX135" fmla="*/ 14099 w 252773"/>
                <a:gd name="connsiteY135" fmla="*/ 271564 h 1597499"/>
                <a:gd name="connsiteX136" fmla="*/ 49346 w 252773"/>
                <a:gd name="connsiteY136" fmla="*/ 209331 h 1597499"/>
                <a:gd name="connsiteX137" fmla="*/ 17120 w 252773"/>
                <a:gd name="connsiteY137" fmla="*/ 255106 h 1597499"/>
                <a:gd name="connsiteX138" fmla="*/ 237164 w 252773"/>
                <a:gd name="connsiteY138" fmla="*/ 255106 h 1597499"/>
                <a:gd name="connsiteX139" fmla="*/ 202923 w 252773"/>
                <a:gd name="connsiteY139" fmla="*/ 209331 h 1597499"/>
                <a:gd name="connsiteX140" fmla="*/ 49346 w 252773"/>
                <a:gd name="connsiteY140" fmla="*/ 209331 h 1597499"/>
                <a:gd name="connsiteX141" fmla="*/ 0 w 252773"/>
                <a:gd name="connsiteY141" fmla="*/ 190815 h 1597499"/>
                <a:gd name="connsiteX142" fmla="*/ 252773 w 252773"/>
                <a:gd name="connsiteY142" fmla="*/ 190815 h 1597499"/>
                <a:gd name="connsiteX143" fmla="*/ 252773 w 252773"/>
                <a:gd name="connsiteY143" fmla="*/ 340484 h 1597499"/>
                <a:gd name="connsiteX144" fmla="*/ 0 w 252773"/>
                <a:gd name="connsiteY144" fmla="*/ 340484 h 1597499"/>
                <a:gd name="connsiteX145" fmla="*/ 0 w 252773"/>
                <a:gd name="connsiteY145" fmla="*/ 190815 h 1597499"/>
                <a:gd name="connsiteX146" fmla="*/ 31723 w 252773"/>
                <a:gd name="connsiteY146" fmla="*/ 0 h 1597499"/>
                <a:gd name="connsiteX147" fmla="*/ 31723 w 252773"/>
                <a:gd name="connsiteY147" fmla="*/ 120867 h 1597499"/>
                <a:gd name="connsiteX148" fmla="*/ 95168 w 252773"/>
                <a:gd name="connsiteY148" fmla="*/ 120867 h 1597499"/>
                <a:gd name="connsiteX149" fmla="*/ 95168 w 252773"/>
                <a:gd name="connsiteY149" fmla="*/ 183100 h 1597499"/>
                <a:gd name="connsiteX150" fmla="*/ 11078 w 252773"/>
                <a:gd name="connsiteY150" fmla="*/ 183100 h 1597499"/>
                <a:gd name="connsiteX151" fmla="*/ 24170 w 252773"/>
                <a:gd name="connsiteY151" fmla="*/ 514 h 1597499"/>
                <a:gd name="connsiteX152" fmla="*/ 31723 w 252773"/>
                <a:gd name="connsiteY152" fmla="*/ 0 h 159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252773" h="1597499">
                  <a:moveTo>
                    <a:pt x="94664" y="1169580"/>
                  </a:moveTo>
                  <a:cubicBezTo>
                    <a:pt x="94664" y="1191696"/>
                    <a:pt x="94664" y="1211754"/>
                    <a:pt x="94664" y="1232327"/>
                  </a:cubicBezTo>
                  <a:cubicBezTo>
                    <a:pt x="115813" y="1232327"/>
                    <a:pt x="135450" y="1232327"/>
                    <a:pt x="158109" y="1232327"/>
                  </a:cubicBezTo>
                  <a:cubicBezTo>
                    <a:pt x="158109" y="1209697"/>
                    <a:pt x="158109" y="1189639"/>
                    <a:pt x="158109" y="1169580"/>
                  </a:cubicBezTo>
                  <a:cubicBezTo>
                    <a:pt x="136457" y="1169580"/>
                    <a:pt x="115813" y="1169580"/>
                    <a:pt x="94664" y="1169580"/>
                  </a:cubicBezTo>
                  <a:close/>
                  <a:moveTo>
                    <a:pt x="175733" y="1168551"/>
                  </a:moveTo>
                  <a:cubicBezTo>
                    <a:pt x="175733" y="1190153"/>
                    <a:pt x="175733" y="1210726"/>
                    <a:pt x="175733" y="1231813"/>
                  </a:cubicBezTo>
                  <a:cubicBezTo>
                    <a:pt x="197385" y="1231813"/>
                    <a:pt x="217022" y="1231813"/>
                    <a:pt x="237667" y="1231813"/>
                  </a:cubicBezTo>
                  <a:cubicBezTo>
                    <a:pt x="237667" y="1210212"/>
                    <a:pt x="237667" y="1189639"/>
                    <a:pt x="237667" y="1168551"/>
                  </a:cubicBezTo>
                  <a:cubicBezTo>
                    <a:pt x="216519" y="1168551"/>
                    <a:pt x="196881" y="1168551"/>
                    <a:pt x="175733" y="1168551"/>
                  </a:cubicBezTo>
                  <a:close/>
                  <a:moveTo>
                    <a:pt x="95168" y="1090888"/>
                  </a:moveTo>
                  <a:cubicBezTo>
                    <a:pt x="95168" y="1112490"/>
                    <a:pt x="95168" y="1132548"/>
                    <a:pt x="95168" y="1153636"/>
                  </a:cubicBezTo>
                  <a:cubicBezTo>
                    <a:pt x="116820" y="1153636"/>
                    <a:pt x="135954" y="1153636"/>
                    <a:pt x="157605" y="1153636"/>
                  </a:cubicBezTo>
                  <a:cubicBezTo>
                    <a:pt x="157605" y="1132548"/>
                    <a:pt x="157605" y="1113004"/>
                    <a:pt x="157605" y="1090888"/>
                  </a:cubicBezTo>
                  <a:cubicBezTo>
                    <a:pt x="135954" y="1090888"/>
                    <a:pt x="115309" y="1090888"/>
                    <a:pt x="95168" y="1090888"/>
                  </a:cubicBezTo>
                  <a:close/>
                  <a:moveTo>
                    <a:pt x="15106" y="1090888"/>
                  </a:moveTo>
                  <a:cubicBezTo>
                    <a:pt x="15106" y="1112490"/>
                    <a:pt x="15106" y="1132548"/>
                    <a:pt x="15106" y="1153636"/>
                  </a:cubicBezTo>
                  <a:cubicBezTo>
                    <a:pt x="36758" y="1153636"/>
                    <a:pt x="56396" y="1153636"/>
                    <a:pt x="77544" y="1153636"/>
                  </a:cubicBezTo>
                  <a:cubicBezTo>
                    <a:pt x="77544" y="1132548"/>
                    <a:pt x="77544" y="1112490"/>
                    <a:pt x="77544" y="1090888"/>
                  </a:cubicBezTo>
                  <a:cubicBezTo>
                    <a:pt x="55389" y="1090888"/>
                    <a:pt x="34744" y="1090888"/>
                    <a:pt x="15106" y="1090888"/>
                  </a:cubicBezTo>
                  <a:close/>
                  <a:moveTo>
                    <a:pt x="95671" y="1009110"/>
                  </a:moveTo>
                  <a:cubicBezTo>
                    <a:pt x="95671" y="1031225"/>
                    <a:pt x="95671" y="1051798"/>
                    <a:pt x="95671" y="1072886"/>
                  </a:cubicBezTo>
                  <a:cubicBezTo>
                    <a:pt x="116820" y="1072886"/>
                    <a:pt x="135954" y="1072886"/>
                    <a:pt x="157605" y="1072886"/>
                  </a:cubicBezTo>
                  <a:cubicBezTo>
                    <a:pt x="157605" y="1050256"/>
                    <a:pt x="157605" y="1029683"/>
                    <a:pt x="157605" y="1009110"/>
                  </a:cubicBezTo>
                  <a:cubicBezTo>
                    <a:pt x="135450" y="1009110"/>
                    <a:pt x="115813" y="1009110"/>
                    <a:pt x="95671" y="1009110"/>
                  </a:cubicBezTo>
                  <a:close/>
                  <a:moveTo>
                    <a:pt x="175733" y="1008595"/>
                  </a:moveTo>
                  <a:cubicBezTo>
                    <a:pt x="175733" y="1030197"/>
                    <a:pt x="175733" y="1050770"/>
                    <a:pt x="175733" y="1072371"/>
                  </a:cubicBezTo>
                  <a:cubicBezTo>
                    <a:pt x="197385" y="1072371"/>
                    <a:pt x="217022" y="1072371"/>
                    <a:pt x="238674" y="1072371"/>
                  </a:cubicBezTo>
                  <a:cubicBezTo>
                    <a:pt x="238674" y="1050770"/>
                    <a:pt x="238674" y="1029683"/>
                    <a:pt x="238674" y="1008595"/>
                  </a:cubicBezTo>
                  <a:cubicBezTo>
                    <a:pt x="216519" y="1008595"/>
                    <a:pt x="196881" y="1008595"/>
                    <a:pt x="175733" y="1008595"/>
                  </a:cubicBezTo>
                  <a:close/>
                  <a:moveTo>
                    <a:pt x="175733" y="929389"/>
                  </a:moveTo>
                  <a:cubicBezTo>
                    <a:pt x="175733" y="951505"/>
                    <a:pt x="175733" y="972078"/>
                    <a:pt x="175733" y="992651"/>
                  </a:cubicBezTo>
                  <a:cubicBezTo>
                    <a:pt x="197888" y="992651"/>
                    <a:pt x="218029" y="992651"/>
                    <a:pt x="239178" y="992651"/>
                  </a:cubicBezTo>
                  <a:cubicBezTo>
                    <a:pt x="239178" y="970535"/>
                    <a:pt x="239178" y="950990"/>
                    <a:pt x="239178" y="929389"/>
                  </a:cubicBezTo>
                  <a:cubicBezTo>
                    <a:pt x="218029" y="929389"/>
                    <a:pt x="196881" y="929389"/>
                    <a:pt x="175733" y="929389"/>
                  </a:cubicBezTo>
                  <a:close/>
                  <a:moveTo>
                    <a:pt x="95671" y="928875"/>
                  </a:moveTo>
                  <a:cubicBezTo>
                    <a:pt x="95671" y="951505"/>
                    <a:pt x="95671" y="972593"/>
                    <a:pt x="95671" y="993680"/>
                  </a:cubicBezTo>
                  <a:cubicBezTo>
                    <a:pt x="116820" y="993680"/>
                    <a:pt x="135954" y="993680"/>
                    <a:pt x="157605" y="993680"/>
                  </a:cubicBezTo>
                  <a:cubicBezTo>
                    <a:pt x="157605" y="970535"/>
                    <a:pt x="157605" y="949448"/>
                    <a:pt x="157605" y="928875"/>
                  </a:cubicBezTo>
                  <a:cubicBezTo>
                    <a:pt x="135450" y="928875"/>
                    <a:pt x="115309" y="928875"/>
                    <a:pt x="95671" y="928875"/>
                  </a:cubicBezTo>
                  <a:close/>
                  <a:moveTo>
                    <a:pt x="14602" y="928875"/>
                  </a:moveTo>
                  <a:cubicBezTo>
                    <a:pt x="14602" y="951505"/>
                    <a:pt x="14602" y="971563"/>
                    <a:pt x="14602" y="992651"/>
                  </a:cubicBezTo>
                  <a:cubicBezTo>
                    <a:pt x="36255" y="992651"/>
                    <a:pt x="56396" y="992651"/>
                    <a:pt x="77544" y="992651"/>
                  </a:cubicBezTo>
                  <a:cubicBezTo>
                    <a:pt x="77544" y="970021"/>
                    <a:pt x="77544" y="949448"/>
                    <a:pt x="77544" y="928875"/>
                  </a:cubicBezTo>
                  <a:cubicBezTo>
                    <a:pt x="55389" y="928875"/>
                    <a:pt x="35247" y="928875"/>
                    <a:pt x="14602" y="928875"/>
                  </a:cubicBezTo>
                  <a:close/>
                  <a:moveTo>
                    <a:pt x="175229" y="849668"/>
                  </a:moveTo>
                  <a:cubicBezTo>
                    <a:pt x="175229" y="871784"/>
                    <a:pt x="175229" y="891843"/>
                    <a:pt x="175229" y="912930"/>
                  </a:cubicBezTo>
                  <a:cubicBezTo>
                    <a:pt x="196881" y="912930"/>
                    <a:pt x="217022" y="912930"/>
                    <a:pt x="238171" y="912930"/>
                  </a:cubicBezTo>
                  <a:cubicBezTo>
                    <a:pt x="238171" y="891328"/>
                    <a:pt x="238171" y="870241"/>
                    <a:pt x="238171" y="849668"/>
                  </a:cubicBezTo>
                  <a:cubicBezTo>
                    <a:pt x="216015" y="849668"/>
                    <a:pt x="195874" y="849668"/>
                    <a:pt x="175229" y="849668"/>
                  </a:cubicBezTo>
                  <a:close/>
                  <a:moveTo>
                    <a:pt x="94664" y="767890"/>
                  </a:moveTo>
                  <a:cubicBezTo>
                    <a:pt x="94664" y="789492"/>
                    <a:pt x="94664" y="809551"/>
                    <a:pt x="94664" y="831152"/>
                  </a:cubicBezTo>
                  <a:cubicBezTo>
                    <a:pt x="116316" y="831152"/>
                    <a:pt x="136457" y="831152"/>
                    <a:pt x="157605" y="831152"/>
                  </a:cubicBezTo>
                  <a:cubicBezTo>
                    <a:pt x="157605" y="809036"/>
                    <a:pt x="157605" y="788463"/>
                    <a:pt x="157605" y="767890"/>
                  </a:cubicBezTo>
                  <a:cubicBezTo>
                    <a:pt x="135450" y="767890"/>
                    <a:pt x="115813" y="767890"/>
                    <a:pt x="94664" y="767890"/>
                  </a:cubicBezTo>
                  <a:close/>
                  <a:moveTo>
                    <a:pt x="15106" y="767890"/>
                  </a:moveTo>
                  <a:cubicBezTo>
                    <a:pt x="15106" y="790006"/>
                    <a:pt x="15106" y="810579"/>
                    <a:pt x="15106" y="831152"/>
                  </a:cubicBezTo>
                  <a:cubicBezTo>
                    <a:pt x="37262" y="831152"/>
                    <a:pt x="56899" y="831152"/>
                    <a:pt x="77040" y="831152"/>
                  </a:cubicBezTo>
                  <a:cubicBezTo>
                    <a:pt x="77040" y="809036"/>
                    <a:pt x="77040" y="788463"/>
                    <a:pt x="77040" y="767890"/>
                  </a:cubicBezTo>
                  <a:cubicBezTo>
                    <a:pt x="54885" y="767890"/>
                    <a:pt x="35247" y="767890"/>
                    <a:pt x="15106" y="767890"/>
                  </a:cubicBezTo>
                  <a:close/>
                  <a:moveTo>
                    <a:pt x="175229" y="767376"/>
                  </a:moveTo>
                  <a:cubicBezTo>
                    <a:pt x="175229" y="788978"/>
                    <a:pt x="175229" y="810065"/>
                    <a:pt x="175229" y="831667"/>
                  </a:cubicBezTo>
                  <a:cubicBezTo>
                    <a:pt x="196881" y="831667"/>
                    <a:pt x="217022" y="831667"/>
                    <a:pt x="238171" y="831667"/>
                  </a:cubicBezTo>
                  <a:cubicBezTo>
                    <a:pt x="238171" y="809551"/>
                    <a:pt x="238171" y="788978"/>
                    <a:pt x="238171" y="767376"/>
                  </a:cubicBezTo>
                  <a:cubicBezTo>
                    <a:pt x="216519" y="767376"/>
                    <a:pt x="196881" y="767376"/>
                    <a:pt x="175229" y="767376"/>
                  </a:cubicBezTo>
                  <a:close/>
                  <a:moveTo>
                    <a:pt x="175229" y="689712"/>
                  </a:moveTo>
                  <a:cubicBezTo>
                    <a:pt x="175229" y="711829"/>
                    <a:pt x="175229" y="731887"/>
                    <a:pt x="175229" y="752975"/>
                  </a:cubicBezTo>
                  <a:cubicBezTo>
                    <a:pt x="196378" y="752975"/>
                    <a:pt x="216519" y="752975"/>
                    <a:pt x="238171" y="752975"/>
                  </a:cubicBezTo>
                  <a:cubicBezTo>
                    <a:pt x="238171" y="730344"/>
                    <a:pt x="238171" y="709771"/>
                    <a:pt x="238171" y="689712"/>
                  </a:cubicBezTo>
                  <a:cubicBezTo>
                    <a:pt x="216015" y="689712"/>
                    <a:pt x="195371" y="689712"/>
                    <a:pt x="175229" y="689712"/>
                  </a:cubicBezTo>
                  <a:close/>
                  <a:moveTo>
                    <a:pt x="14602" y="689198"/>
                  </a:moveTo>
                  <a:cubicBezTo>
                    <a:pt x="14602" y="711314"/>
                    <a:pt x="14602" y="732402"/>
                    <a:pt x="14602" y="752460"/>
                  </a:cubicBezTo>
                  <a:cubicBezTo>
                    <a:pt x="36758" y="752460"/>
                    <a:pt x="56899" y="752460"/>
                    <a:pt x="78048" y="752460"/>
                  </a:cubicBezTo>
                  <a:cubicBezTo>
                    <a:pt x="78048" y="730344"/>
                    <a:pt x="78048" y="710285"/>
                    <a:pt x="78048" y="689198"/>
                  </a:cubicBezTo>
                  <a:cubicBezTo>
                    <a:pt x="56396" y="689198"/>
                    <a:pt x="35751" y="689198"/>
                    <a:pt x="14602" y="689198"/>
                  </a:cubicBezTo>
                  <a:close/>
                  <a:moveTo>
                    <a:pt x="14099" y="608449"/>
                  </a:moveTo>
                  <a:cubicBezTo>
                    <a:pt x="14099" y="630050"/>
                    <a:pt x="14099" y="650109"/>
                    <a:pt x="14099" y="671711"/>
                  </a:cubicBezTo>
                  <a:cubicBezTo>
                    <a:pt x="35751" y="671711"/>
                    <a:pt x="56396" y="671711"/>
                    <a:pt x="78048" y="671711"/>
                  </a:cubicBezTo>
                  <a:cubicBezTo>
                    <a:pt x="78048" y="650109"/>
                    <a:pt x="78048" y="630050"/>
                    <a:pt x="78048" y="608449"/>
                  </a:cubicBezTo>
                  <a:cubicBezTo>
                    <a:pt x="55389" y="608449"/>
                    <a:pt x="35247" y="608449"/>
                    <a:pt x="14099" y="608449"/>
                  </a:cubicBezTo>
                  <a:close/>
                  <a:moveTo>
                    <a:pt x="95168" y="607935"/>
                  </a:moveTo>
                  <a:cubicBezTo>
                    <a:pt x="95168" y="630565"/>
                    <a:pt x="95168" y="651138"/>
                    <a:pt x="95168" y="672226"/>
                  </a:cubicBezTo>
                  <a:cubicBezTo>
                    <a:pt x="116820" y="672226"/>
                    <a:pt x="136961" y="672226"/>
                    <a:pt x="158109" y="672226"/>
                  </a:cubicBezTo>
                  <a:cubicBezTo>
                    <a:pt x="158109" y="650109"/>
                    <a:pt x="158109" y="629536"/>
                    <a:pt x="158109" y="607935"/>
                  </a:cubicBezTo>
                  <a:cubicBezTo>
                    <a:pt x="136961" y="607935"/>
                    <a:pt x="116820" y="607935"/>
                    <a:pt x="95168" y="607935"/>
                  </a:cubicBezTo>
                  <a:close/>
                  <a:moveTo>
                    <a:pt x="175229" y="528728"/>
                  </a:moveTo>
                  <a:cubicBezTo>
                    <a:pt x="175229" y="550844"/>
                    <a:pt x="175229" y="571417"/>
                    <a:pt x="175229" y="592505"/>
                  </a:cubicBezTo>
                  <a:cubicBezTo>
                    <a:pt x="196378" y="592505"/>
                    <a:pt x="216519" y="592505"/>
                    <a:pt x="239178" y="592505"/>
                  </a:cubicBezTo>
                  <a:cubicBezTo>
                    <a:pt x="239178" y="570388"/>
                    <a:pt x="239178" y="550330"/>
                    <a:pt x="239178" y="528728"/>
                  </a:cubicBezTo>
                  <a:cubicBezTo>
                    <a:pt x="217526" y="528728"/>
                    <a:pt x="196378" y="528728"/>
                    <a:pt x="175229" y="528728"/>
                  </a:cubicBezTo>
                  <a:close/>
                  <a:moveTo>
                    <a:pt x="95168" y="528214"/>
                  </a:moveTo>
                  <a:cubicBezTo>
                    <a:pt x="95168" y="550844"/>
                    <a:pt x="95168" y="571417"/>
                    <a:pt x="95168" y="593019"/>
                  </a:cubicBezTo>
                  <a:cubicBezTo>
                    <a:pt x="116820" y="593019"/>
                    <a:pt x="136457" y="593019"/>
                    <a:pt x="158613" y="593019"/>
                  </a:cubicBezTo>
                  <a:cubicBezTo>
                    <a:pt x="158613" y="569874"/>
                    <a:pt x="158613" y="549815"/>
                    <a:pt x="158613" y="528214"/>
                  </a:cubicBezTo>
                  <a:cubicBezTo>
                    <a:pt x="136457" y="528214"/>
                    <a:pt x="115813" y="528214"/>
                    <a:pt x="95168" y="528214"/>
                  </a:cubicBezTo>
                  <a:close/>
                  <a:moveTo>
                    <a:pt x="15106" y="528214"/>
                  </a:moveTo>
                  <a:cubicBezTo>
                    <a:pt x="15106" y="551873"/>
                    <a:pt x="15106" y="572446"/>
                    <a:pt x="15106" y="593019"/>
                  </a:cubicBezTo>
                  <a:cubicBezTo>
                    <a:pt x="37262" y="593019"/>
                    <a:pt x="56899" y="593019"/>
                    <a:pt x="78048" y="593019"/>
                  </a:cubicBezTo>
                  <a:cubicBezTo>
                    <a:pt x="78048" y="570903"/>
                    <a:pt x="78048" y="550330"/>
                    <a:pt x="78048" y="528214"/>
                  </a:cubicBezTo>
                  <a:cubicBezTo>
                    <a:pt x="56396" y="528214"/>
                    <a:pt x="36255" y="528214"/>
                    <a:pt x="15106" y="528214"/>
                  </a:cubicBezTo>
                  <a:close/>
                  <a:moveTo>
                    <a:pt x="14602" y="449007"/>
                  </a:moveTo>
                  <a:cubicBezTo>
                    <a:pt x="14602" y="471124"/>
                    <a:pt x="14602" y="491182"/>
                    <a:pt x="14602" y="512270"/>
                  </a:cubicBezTo>
                  <a:cubicBezTo>
                    <a:pt x="35751" y="512270"/>
                    <a:pt x="55389" y="512270"/>
                    <a:pt x="77544" y="512270"/>
                  </a:cubicBezTo>
                  <a:cubicBezTo>
                    <a:pt x="77544" y="489125"/>
                    <a:pt x="77544" y="468552"/>
                    <a:pt x="77544" y="449007"/>
                  </a:cubicBezTo>
                  <a:cubicBezTo>
                    <a:pt x="54885" y="449007"/>
                    <a:pt x="34744" y="449007"/>
                    <a:pt x="14602" y="449007"/>
                  </a:cubicBezTo>
                  <a:close/>
                  <a:moveTo>
                    <a:pt x="94664" y="447979"/>
                  </a:moveTo>
                  <a:cubicBezTo>
                    <a:pt x="94664" y="469580"/>
                    <a:pt x="94664" y="490153"/>
                    <a:pt x="94664" y="512270"/>
                  </a:cubicBezTo>
                  <a:cubicBezTo>
                    <a:pt x="116316" y="512270"/>
                    <a:pt x="136457" y="512270"/>
                    <a:pt x="158613" y="512270"/>
                  </a:cubicBezTo>
                  <a:cubicBezTo>
                    <a:pt x="158613" y="489639"/>
                    <a:pt x="158613" y="469580"/>
                    <a:pt x="158613" y="447979"/>
                  </a:cubicBezTo>
                  <a:cubicBezTo>
                    <a:pt x="136961" y="447979"/>
                    <a:pt x="116316" y="447979"/>
                    <a:pt x="94664" y="447979"/>
                  </a:cubicBezTo>
                  <a:close/>
                  <a:moveTo>
                    <a:pt x="174726" y="368258"/>
                  </a:moveTo>
                  <a:cubicBezTo>
                    <a:pt x="174726" y="389346"/>
                    <a:pt x="174726" y="409404"/>
                    <a:pt x="174726" y="431006"/>
                  </a:cubicBezTo>
                  <a:cubicBezTo>
                    <a:pt x="196378" y="431006"/>
                    <a:pt x="217526" y="431006"/>
                    <a:pt x="239178" y="431006"/>
                  </a:cubicBezTo>
                  <a:cubicBezTo>
                    <a:pt x="239178" y="409919"/>
                    <a:pt x="239178" y="390374"/>
                    <a:pt x="239178" y="368258"/>
                  </a:cubicBezTo>
                  <a:cubicBezTo>
                    <a:pt x="217526" y="368258"/>
                    <a:pt x="196881" y="368258"/>
                    <a:pt x="174726" y="368258"/>
                  </a:cubicBezTo>
                  <a:close/>
                  <a:moveTo>
                    <a:pt x="95168" y="367744"/>
                  </a:moveTo>
                  <a:cubicBezTo>
                    <a:pt x="95168" y="389860"/>
                    <a:pt x="95168" y="410947"/>
                    <a:pt x="95168" y="431520"/>
                  </a:cubicBezTo>
                  <a:cubicBezTo>
                    <a:pt x="117323" y="431520"/>
                    <a:pt x="137968" y="431520"/>
                    <a:pt x="158613" y="431520"/>
                  </a:cubicBezTo>
                  <a:cubicBezTo>
                    <a:pt x="158613" y="409404"/>
                    <a:pt x="158613" y="389346"/>
                    <a:pt x="158613" y="367744"/>
                  </a:cubicBezTo>
                  <a:cubicBezTo>
                    <a:pt x="135954" y="367744"/>
                    <a:pt x="115813" y="367744"/>
                    <a:pt x="95168" y="367744"/>
                  </a:cubicBezTo>
                  <a:close/>
                  <a:moveTo>
                    <a:pt x="0" y="350771"/>
                  </a:moveTo>
                  <a:cubicBezTo>
                    <a:pt x="83083" y="350771"/>
                    <a:pt x="166669" y="350771"/>
                    <a:pt x="252270" y="350771"/>
                  </a:cubicBezTo>
                  <a:cubicBezTo>
                    <a:pt x="252270" y="765319"/>
                    <a:pt x="252270" y="1180380"/>
                    <a:pt x="252270" y="1597499"/>
                  </a:cubicBezTo>
                  <a:cubicBezTo>
                    <a:pt x="167173" y="1597499"/>
                    <a:pt x="84594" y="1597499"/>
                    <a:pt x="0" y="1597499"/>
                  </a:cubicBezTo>
                  <a:cubicBezTo>
                    <a:pt x="0" y="1181923"/>
                    <a:pt x="0" y="767376"/>
                    <a:pt x="0" y="350771"/>
                  </a:cubicBezTo>
                  <a:close/>
                  <a:moveTo>
                    <a:pt x="134947" y="273107"/>
                  </a:moveTo>
                  <a:cubicBezTo>
                    <a:pt x="134947" y="290080"/>
                    <a:pt x="134947" y="306024"/>
                    <a:pt x="134947" y="321969"/>
                  </a:cubicBezTo>
                  <a:cubicBezTo>
                    <a:pt x="170194" y="321969"/>
                    <a:pt x="203931" y="321969"/>
                    <a:pt x="238674" y="321969"/>
                  </a:cubicBezTo>
                  <a:cubicBezTo>
                    <a:pt x="238674" y="304482"/>
                    <a:pt x="238674" y="289566"/>
                    <a:pt x="238674" y="273107"/>
                  </a:cubicBezTo>
                  <a:cubicBezTo>
                    <a:pt x="202420" y="273107"/>
                    <a:pt x="169691" y="273107"/>
                    <a:pt x="134947" y="273107"/>
                  </a:cubicBezTo>
                  <a:close/>
                  <a:moveTo>
                    <a:pt x="14099" y="271564"/>
                  </a:moveTo>
                  <a:cubicBezTo>
                    <a:pt x="14099" y="290080"/>
                    <a:pt x="14099" y="304996"/>
                    <a:pt x="14099" y="321969"/>
                  </a:cubicBezTo>
                  <a:cubicBezTo>
                    <a:pt x="50353" y="321969"/>
                    <a:pt x="83587" y="321969"/>
                    <a:pt x="117827" y="321969"/>
                  </a:cubicBezTo>
                  <a:cubicBezTo>
                    <a:pt x="117827" y="304996"/>
                    <a:pt x="117827" y="289052"/>
                    <a:pt x="117827" y="271564"/>
                  </a:cubicBezTo>
                  <a:cubicBezTo>
                    <a:pt x="99700" y="271564"/>
                    <a:pt x="83083" y="271564"/>
                    <a:pt x="66466" y="271564"/>
                  </a:cubicBezTo>
                  <a:cubicBezTo>
                    <a:pt x="49346" y="271564"/>
                    <a:pt x="32226" y="271564"/>
                    <a:pt x="14099" y="271564"/>
                  </a:cubicBezTo>
                  <a:close/>
                  <a:moveTo>
                    <a:pt x="49346" y="209331"/>
                  </a:moveTo>
                  <a:cubicBezTo>
                    <a:pt x="11581" y="209331"/>
                    <a:pt x="6043" y="217045"/>
                    <a:pt x="17120" y="255106"/>
                  </a:cubicBezTo>
                  <a:cubicBezTo>
                    <a:pt x="90132" y="255106"/>
                    <a:pt x="163145" y="255106"/>
                    <a:pt x="237164" y="255106"/>
                  </a:cubicBezTo>
                  <a:cubicBezTo>
                    <a:pt x="243710" y="212417"/>
                    <a:pt x="241192" y="209331"/>
                    <a:pt x="202923" y="209331"/>
                  </a:cubicBezTo>
                  <a:cubicBezTo>
                    <a:pt x="151563" y="209331"/>
                    <a:pt x="100707" y="209331"/>
                    <a:pt x="49346" y="209331"/>
                  </a:cubicBezTo>
                  <a:close/>
                  <a:moveTo>
                    <a:pt x="0" y="190815"/>
                  </a:moveTo>
                  <a:cubicBezTo>
                    <a:pt x="84594" y="190815"/>
                    <a:pt x="167676" y="190815"/>
                    <a:pt x="252773" y="190815"/>
                  </a:cubicBezTo>
                  <a:cubicBezTo>
                    <a:pt x="252773" y="240704"/>
                    <a:pt x="252773" y="290080"/>
                    <a:pt x="252773" y="340484"/>
                  </a:cubicBezTo>
                  <a:cubicBezTo>
                    <a:pt x="168180" y="340484"/>
                    <a:pt x="84594" y="340484"/>
                    <a:pt x="0" y="340484"/>
                  </a:cubicBezTo>
                  <a:cubicBezTo>
                    <a:pt x="0" y="290594"/>
                    <a:pt x="0" y="241219"/>
                    <a:pt x="0" y="190815"/>
                  </a:cubicBezTo>
                  <a:close/>
                  <a:moveTo>
                    <a:pt x="31723" y="0"/>
                  </a:moveTo>
                  <a:cubicBezTo>
                    <a:pt x="31723" y="39603"/>
                    <a:pt x="31723" y="78691"/>
                    <a:pt x="31723" y="120867"/>
                  </a:cubicBezTo>
                  <a:cubicBezTo>
                    <a:pt x="55892" y="120867"/>
                    <a:pt x="74523" y="120867"/>
                    <a:pt x="95168" y="120867"/>
                  </a:cubicBezTo>
                  <a:cubicBezTo>
                    <a:pt x="95168" y="142468"/>
                    <a:pt x="95168" y="162013"/>
                    <a:pt x="95168" y="183100"/>
                  </a:cubicBezTo>
                  <a:cubicBezTo>
                    <a:pt x="66467" y="183100"/>
                    <a:pt x="40786" y="183100"/>
                    <a:pt x="11078" y="183100"/>
                  </a:cubicBezTo>
                  <a:cubicBezTo>
                    <a:pt x="15610" y="121381"/>
                    <a:pt x="20142" y="61205"/>
                    <a:pt x="24170" y="514"/>
                  </a:cubicBezTo>
                  <a:cubicBezTo>
                    <a:pt x="26688" y="514"/>
                    <a:pt x="29205" y="514"/>
                    <a:pt x="31723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1" name="Freeform: Shape 65">
              <a:extLst>
                <a:ext uri="{FF2B5EF4-FFF2-40B4-BE49-F238E27FC236}">
                  <a16:creationId xmlns:a16="http://schemas.microsoft.com/office/drawing/2014/main" id="{6EC53215-33AF-4CC6-8B2C-00B0AD84FD72}"/>
                </a:ext>
              </a:extLst>
            </p:cNvPr>
            <p:cNvSpPr/>
            <p:nvPr/>
          </p:nvSpPr>
          <p:spPr>
            <a:xfrm>
              <a:off x="7336235" y="2262006"/>
              <a:ext cx="427135" cy="1492845"/>
            </a:xfrm>
            <a:custGeom>
              <a:avLst/>
              <a:gdLst>
                <a:gd name="connsiteX0" fmla="*/ 342995 w 577665"/>
                <a:gd name="connsiteY0" fmla="*/ 1531565 h 1976576"/>
                <a:gd name="connsiteX1" fmla="*/ 342995 w 577665"/>
                <a:gd name="connsiteY1" fmla="*/ 1585857 h 1976576"/>
                <a:gd name="connsiteX2" fmla="*/ 451295 w 577665"/>
                <a:gd name="connsiteY2" fmla="*/ 1585857 h 1976576"/>
                <a:gd name="connsiteX3" fmla="*/ 451295 w 577665"/>
                <a:gd name="connsiteY3" fmla="*/ 1531565 h 1976576"/>
                <a:gd name="connsiteX4" fmla="*/ 126370 w 577665"/>
                <a:gd name="connsiteY4" fmla="*/ 1526871 h 1976576"/>
                <a:gd name="connsiteX5" fmla="*/ 126370 w 577665"/>
                <a:gd name="connsiteY5" fmla="*/ 1581163 h 1976576"/>
                <a:gd name="connsiteX6" fmla="*/ 234670 w 577665"/>
                <a:gd name="connsiteY6" fmla="*/ 1581163 h 1976576"/>
                <a:gd name="connsiteX7" fmla="*/ 234670 w 577665"/>
                <a:gd name="connsiteY7" fmla="*/ 1526871 h 1976576"/>
                <a:gd name="connsiteX8" fmla="*/ 342995 w 577665"/>
                <a:gd name="connsiteY8" fmla="*/ 1409581 h 1976576"/>
                <a:gd name="connsiteX9" fmla="*/ 342995 w 577665"/>
                <a:gd name="connsiteY9" fmla="*/ 1463873 h 1976576"/>
                <a:gd name="connsiteX10" fmla="*/ 451295 w 577665"/>
                <a:gd name="connsiteY10" fmla="*/ 1463873 h 1976576"/>
                <a:gd name="connsiteX11" fmla="*/ 451295 w 577665"/>
                <a:gd name="connsiteY11" fmla="*/ 1409581 h 1976576"/>
                <a:gd name="connsiteX12" fmla="*/ 126370 w 577665"/>
                <a:gd name="connsiteY12" fmla="*/ 1404887 h 1976576"/>
                <a:gd name="connsiteX13" fmla="*/ 126370 w 577665"/>
                <a:gd name="connsiteY13" fmla="*/ 1459180 h 1976576"/>
                <a:gd name="connsiteX14" fmla="*/ 234670 w 577665"/>
                <a:gd name="connsiteY14" fmla="*/ 1459180 h 1976576"/>
                <a:gd name="connsiteX15" fmla="*/ 234670 w 577665"/>
                <a:gd name="connsiteY15" fmla="*/ 1404887 h 1976576"/>
                <a:gd name="connsiteX16" fmla="*/ 342995 w 577665"/>
                <a:gd name="connsiteY16" fmla="*/ 1287599 h 1976576"/>
                <a:gd name="connsiteX17" fmla="*/ 342995 w 577665"/>
                <a:gd name="connsiteY17" fmla="*/ 1341892 h 1976576"/>
                <a:gd name="connsiteX18" fmla="*/ 451295 w 577665"/>
                <a:gd name="connsiteY18" fmla="*/ 1341892 h 1976576"/>
                <a:gd name="connsiteX19" fmla="*/ 451295 w 577665"/>
                <a:gd name="connsiteY19" fmla="*/ 1287599 h 1976576"/>
                <a:gd name="connsiteX20" fmla="*/ 126370 w 577665"/>
                <a:gd name="connsiteY20" fmla="*/ 1282905 h 1976576"/>
                <a:gd name="connsiteX21" fmla="*/ 126370 w 577665"/>
                <a:gd name="connsiteY21" fmla="*/ 1337198 h 1976576"/>
                <a:gd name="connsiteX22" fmla="*/ 234670 w 577665"/>
                <a:gd name="connsiteY22" fmla="*/ 1337198 h 1976576"/>
                <a:gd name="connsiteX23" fmla="*/ 234670 w 577665"/>
                <a:gd name="connsiteY23" fmla="*/ 1282905 h 1976576"/>
                <a:gd name="connsiteX24" fmla="*/ 342995 w 577665"/>
                <a:gd name="connsiteY24" fmla="*/ 1165617 h 1976576"/>
                <a:gd name="connsiteX25" fmla="*/ 342995 w 577665"/>
                <a:gd name="connsiteY25" fmla="*/ 1219910 h 1976576"/>
                <a:gd name="connsiteX26" fmla="*/ 451295 w 577665"/>
                <a:gd name="connsiteY26" fmla="*/ 1219910 h 1976576"/>
                <a:gd name="connsiteX27" fmla="*/ 451295 w 577665"/>
                <a:gd name="connsiteY27" fmla="*/ 1165617 h 1976576"/>
                <a:gd name="connsiteX28" fmla="*/ 126370 w 577665"/>
                <a:gd name="connsiteY28" fmla="*/ 1160924 h 1976576"/>
                <a:gd name="connsiteX29" fmla="*/ 126370 w 577665"/>
                <a:gd name="connsiteY29" fmla="*/ 1215216 h 1976576"/>
                <a:gd name="connsiteX30" fmla="*/ 234670 w 577665"/>
                <a:gd name="connsiteY30" fmla="*/ 1215216 h 1976576"/>
                <a:gd name="connsiteX31" fmla="*/ 234670 w 577665"/>
                <a:gd name="connsiteY31" fmla="*/ 1160924 h 1976576"/>
                <a:gd name="connsiteX32" fmla="*/ 342995 w 577665"/>
                <a:gd name="connsiteY32" fmla="*/ 1043636 h 1976576"/>
                <a:gd name="connsiteX33" fmla="*/ 342995 w 577665"/>
                <a:gd name="connsiteY33" fmla="*/ 1097928 h 1976576"/>
                <a:gd name="connsiteX34" fmla="*/ 451295 w 577665"/>
                <a:gd name="connsiteY34" fmla="*/ 1097928 h 1976576"/>
                <a:gd name="connsiteX35" fmla="*/ 451295 w 577665"/>
                <a:gd name="connsiteY35" fmla="*/ 1043636 h 1976576"/>
                <a:gd name="connsiteX36" fmla="*/ 126370 w 577665"/>
                <a:gd name="connsiteY36" fmla="*/ 1038942 h 1976576"/>
                <a:gd name="connsiteX37" fmla="*/ 126370 w 577665"/>
                <a:gd name="connsiteY37" fmla="*/ 1093234 h 1976576"/>
                <a:gd name="connsiteX38" fmla="*/ 234670 w 577665"/>
                <a:gd name="connsiteY38" fmla="*/ 1093234 h 1976576"/>
                <a:gd name="connsiteX39" fmla="*/ 234670 w 577665"/>
                <a:gd name="connsiteY39" fmla="*/ 1038942 h 1976576"/>
                <a:gd name="connsiteX40" fmla="*/ 342995 w 577665"/>
                <a:gd name="connsiteY40" fmla="*/ 921654 h 1976576"/>
                <a:gd name="connsiteX41" fmla="*/ 342995 w 577665"/>
                <a:gd name="connsiteY41" fmla="*/ 975946 h 1976576"/>
                <a:gd name="connsiteX42" fmla="*/ 451295 w 577665"/>
                <a:gd name="connsiteY42" fmla="*/ 975946 h 1976576"/>
                <a:gd name="connsiteX43" fmla="*/ 451295 w 577665"/>
                <a:gd name="connsiteY43" fmla="*/ 921654 h 1976576"/>
                <a:gd name="connsiteX44" fmla="*/ 126370 w 577665"/>
                <a:gd name="connsiteY44" fmla="*/ 916960 h 1976576"/>
                <a:gd name="connsiteX45" fmla="*/ 126370 w 577665"/>
                <a:gd name="connsiteY45" fmla="*/ 971252 h 1976576"/>
                <a:gd name="connsiteX46" fmla="*/ 234670 w 577665"/>
                <a:gd name="connsiteY46" fmla="*/ 971252 h 1976576"/>
                <a:gd name="connsiteX47" fmla="*/ 234670 w 577665"/>
                <a:gd name="connsiteY47" fmla="*/ 916960 h 1976576"/>
                <a:gd name="connsiteX48" fmla="*/ 342995 w 577665"/>
                <a:gd name="connsiteY48" fmla="*/ 799672 h 1976576"/>
                <a:gd name="connsiteX49" fmla="*/ 342995 w 577665"/>
                <a:gd name="connsiteY49" fmla="*/ 853964 h 1976576"/>
                <a:gd name="connsiteX50" fmla="*/ 451295 w 577665"/>
                <a:gd name="connsiteY50" fmla="*/ 853964 h 1976576"/>
                <a:gd name="connsiteX51" fmla="*/ 451295 w 577665"/>
                <a:gd name="connsiteY51" fmla="*/ 799672 h 1976576"/>
                <a:gd name="connsiteX52" fmla="*/ 126370 w 577665"/>
                <a:gd name="connsiteY52" fmla="*/ 794978 h 1976576"/>
                <a:gd name="connsiteX53" fmla="*/ 126370 w 577665"/>
                <a:gd name="connsiteY53" fmla="*/ 849270 h 1976576"/>
                <a:gd name="connsiteX54" fmla="*/ 234670 w 577665"/>
                <a:gd name="connsiteY54" fmla="*/ 849270 h 1976576"/>
                <a:gd name="connsiteX55" fmla="*/ 234670 w 577665"/>
                <a:gd name="connsiteY55" fmla="*/ 794978 h 1976576"/>
                <a:gd name="connsiteX56" fmla="*/ 342995 w 577665"/>
                <a:gd name="connsiteY56" fmla="*/ 677690 h 1976576"/>
                <a:gd name="connsiteX57" fmla="*/ 342995 w 577665"/>
                <a:gd name="connsiteY57" fmla="*/ 731982 h 1976576"/>
                <a:gd name="connsiteX58" fmla="*/ 451295 w 577665"/>
                <a:gd name="connsiteY58" fmla="*/ 731982 h 1976576"/>
                <a:gd name="connsiteX59" fmla="*/ 451295 w 577665"/>
                <a:gd name="connsiteY59" fmla="*/ 677690 h 1976576"/>
                <a:gd name="connsiteX60" fmla="*/ 126370 w 577665"/>
                <a:gd name="connsiteY60" fmla="*/ 672996 h 1976576"/>
                <a:gd name="connsiteX61" fmla="*/ 126370 w 577665"/>
                <a:gd name="connsiteY61" fmla="*/ 727289 h 1976576"/>
                <a:gd name="connsiteX62" fmla="*/ 234670 w 577665"/>
                <a:gd name="connsiteY62" fmla="*/ 727289 h 1976576"/>
                <a:gd name="connsiteX63" fmla="*/ 234670 w 577665"/>
                <a:gd name="connsiteY63" fmla="*/ 672996 h 1976576"/>
                <a:gd name="connsiteX64" fmla="*/ 342995 w 577665"/>
                <a:gd name="connsiteY64" fmla="*/ 555708 h 1976576"/>
                <a:gd name="connsiteX65" fmla="*/ 342995 w 577665"/>
                <a:gd name="connsiteY65" fmla="*/ 610000 h 1976576"/>
                <a:gd name="connsiteX66" fmla="*/ 451295 w 577665"/>
                <a:gd name="connsiteY66" fmla="*/ 610000 h 1976576"/>
                <a:gd name="connsiteX67" fmla="*/ 451295 w 577665"/>
                <a:gd name="connsiteY67" fmla="*/ 555708 h 1976576"/>
                <a:gd name="connsiteX68" fmla="*/ 126370 w 577665"/>
                <a:gd name="connsiteY68" fmla="*/ 551014 h 1976576"/>
                <a:gd name="connsiteX69" fmla="*/ 126370 w 577665"/>
                <a:gd name="connsiteY69" fmla="*/ 605307 h 1976576"/>
                <a:gd name="connsiteX70" fmla="*/ 234670 w 577665"/>
                <a:gd name="connsiteY70" fmla="*/ 605307 h 1976576"/>
                <a:gd name="connsiteX71" fmla="*/ 234670 w 577665"/>
                <a:gd name="connsiteY71" fmla="*/ 551014 h 1976576"/>
                <a:gd name="connsiteX72" fmla="*/ 342995 w 577665"/>
                <a:gd name="connsiteY72" fmla="*/ 433726 h 1976576"/>
                <a:gd name="connsiteX73" fmla="*/ 342995 w 577665"/>
                <a:gd name="connsiteY73" fmla="*/ 488019 h 1976576"/>
                <a:gd name="connsiteX74" fmla="*/ 451295 w 577665"/>
                <a:gd name="connsiteY74" fmla="*/ 488019 h 1976576"/>
                <a:gd name="connsiteX75" fmla="*/ 451295 w 577665"/>
                <a:gd name="connsiteY75" fmla="*/ 433726 h 1976576"/>
                <a:gd name="connsiteX76" fmla="*/ 126370 w 577665"/>
                <a:gd name="connsiteY76" fmla="*/ 429032 h 1976576"/>
                <a:gd name="connsiteX77" fmla="*/ 126370 w 577665"/>
                <a:gd name="connsiteY77" fmla="*/ 483325 h 1976576"/>
                <a:gd name="connsiteX78" fmla="*/ 234670 w 577665"/>
                <a:gd name="connsiteY78" fmla="*/ 483325 h 1976576"/>
                <a:gd name="connsiteX79" fmla="*/ 234670 w 577665"/>
                <a:gd name="connsiteY79" fmla="*/ 429032 h 1976576"/>
                <a:gd name="connsiteX80" fmla="*/ 249290 w 577665"/>
                <a:gd name="connsiteY80" fmla="*/ 0 h 1976576"/>
                <a:gd name="connsiteX81" fmla="*/ 328376 w 577665"/>
                <a:gd name="connsiteY81" fmla="*/ 0 h 1976576"/>
                <a:gd name="connsiteX82" fmla="*/ 328376 w 577665"/>
                <a:gd name="connsiteY82" fmla="*/ 178763 h 1976576"/>
                <a:gd name="connsiteX83" fmla="*/ 397145 w 577665"/>
                <a:gd name="connsiteY83" fmla="*/ 178763 h 1976576"/>
                <a:gd name="connsiteX84" fmla="*/ 397145 w 577665"/>
                <a:gd name="connsiteY84" fmla="*/ 299617 h 1976576"/>
                <a:gd name="connsiteX85" fmla="*/ 577665 w 577665"/>
                <a:gd name="connsiteY85" fmla="*/ 299617 h 1976576"/>
                <a:gd name="connsiteX86" fmla="*/ 577665 w 577665"/>
                <a:gd name="connsiteY86" fmla="*/ 1976576 h 1976576"/>
                <a:gd name="connsiteX87" fmla="*/ 379083 w 577665"/>
                <a:gd name="connsiteY87" fmla="*/ 1976576 h 1976576"/>
                <a:gd name="connsiteX88" fmla="*/ 379083 w 577665"/>
                <a:gd name="connsiteY88" fmla="*/ 1654427 h 1976576"/>
                <a:gd name="connsiteX89" fmla="*/ 198582 w 577665"/>
                <a:gd name="connsiteY89" fmla="*/ 1654427 h 1976576"/>
                <a:gd name="connsiteX90" fmla="*/ 198582 w 577665"/>
                <a:gd name="connsiteY90" fmla="*/ 1976576 h 1976576"/>
                <a:gd name="connsiteX91" fmla="*/ 0 w 577665"/>
                <a:gd name="connsiteY91" fmla="*/ 1976576 h 1976576"/>
                <a:gd name="connsiteX92" fmla="*/ 0 w 577665"/>
                <a:gd name="connsiteY92" fmla="*/ 299617 h 1976576"/>
                <a:gd name="connsiteX93" fmla="*/ 180520 w 577665"/>
                <a:gd name="connsiteY93" fmla="*/ 299617 h 1976576"/>
                <a:gd name="connsiteX94" fmla="*/ 180520 w 577665"/>
                <a:gd name="connsiteY94" fmla="*/ 178763 h 1976576"/>
                <a:gd name="connsiteX95" fmla="*/ 249290 w 577665"/>
                <a:gd name="connsiteY95" fmla="*/ 178763 h 197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577665" h="1976576">
                  <a:moveTo>
                    <a:pt x="342995" y="1531565"/>
                  </a:moveTo>
                  <a:lnTo>
                    <a:pt x="342995" y="1585857"/>
                  </a:lnTo>
                  <a:lnTo>
                    <a:pt x="451295" y="1585857"/>
                  </a:lnTo>
                  <a:lnTo>
                    <a:pt x="451295" y="1531565"/>
                  </a:lnTo>
                  <a:close/>
                  <a:moveTo>
                    <a:pt x="126370" y="1526871"/>
                  </a:moveTo>
                  <a:lnTo>
                    <a:pt x="126370" y="1581163"/>
                  </a:lnTo>
                  <a:lnTo>
                    <a:pt x="234670" y="1581163"/>
                  </a:lnTo>
                  <a:lnTo>
                    <a:pt x="234670" y="1526871"/>
                  </a:lnTo>
                  <a:close/>
                  <a:moveTo>
                    <a:pt x="342995" y="1409581"/>
                  </a:moveTo>
                  <a:lnTo>
                    <a:pt x="342995" y="1463873"/>
                  </a:lnTo>
                  <a:lnTo>
                    <a:pt x="451295" y="1463873"/>
                  </a:lnTo>
                  <a:lnTo>
                    <a:pt x="451295" y="1409581"/>
                  </a:lnTo>
                  <a:close/>
                  <a:moveTo>
                    <a:pt x="126370" y="1404887"/>
                  </a:moveTo>
                  <a:lnTo>
                    <a:pt x="126370" y="1459180"/>
                  </a:lnTo>
                  <a:lnTo>
                    <a:pt x="234670" y="1459180"/>
                  </a:lnTo>
                  <a:lnTo>
                    <a:pt x="234670" y="1404887"/>
                  </a:lnTo>
                  <a:close/>
                  <a:moveTo>
                    <a:pt x="342995" y="1287599"/>
                  </a:moveTo>
                  <a:lnTo>
                    <a:pt x="342995" y="1341892"/>
                  </a:lnTo>
                  <a:lnTo>
                    <a:pt x="451295" y="1341892"/>
                  </a:lnTo>
                  <a:lnTo>
                    <a:pt x="451295" y="1287599"/>
                  </a:lnTo>
                  <a:close/>
                  <a:moveTo>
                    <a:pt x="126370" y="1282905"/>
                  </a:moveTo>
                  <a:lnTo>
                    <a:pt x="126370" y="1337198"/>
                  </a:lnTo>
                  <a:lnTo>
                    <a:pt x="234670" y="1337198"/>
                  </a:lnTo>
                  <a:lnTo>
                    <a:pt x="234670" y="1282905"/>
                  </a:lnTo>
                  <a:close/>
                  <a:moveTo>
                    <a:pt x="342995" y="1165617"/>
                  </a:moveTo>
                  <a:lnTo>
                    <a:pt x="342995" y="1219910"/>
                  </a:lnTo>
                  <a:lnTo>
                    <a:pt x="451295" y="1219910"/>
                  </a:lnTo>
                  <a:lnTo>
                    <a:pt x="451295" y="1165617"/>
                  </a:lnTo>
                  <a:close/>
                  <a:moveTo>
                    <a:pt x="126370" y="1160924"/>
                  </a:moveTo>
                  <a:lnTo>
                    <a:pt x="126370" y="1215216"/>
                  </a:lnTo>
                  <a:lnTo>
                    <a:pt x="234670" y="1215216"/>
                  </a:lnTo>
                  <a:lnTo>
                    <a:pt x="234670" y="1160924"/>
                  </a:lnTo>
                  <a:close/>
                  <a:moveTo>
                    <a:pt x="342995" y="1043636"/>
                  </a:moveTo>
                  <a:lnTo>
                    <a:pt x="342995" y="1097928"/>
                  </a:lnTo>
                  <a:lnTo>
                    <a:pt x="451295" y="1097928"/>
                  </a:lnTo>
                  <a:lnTo>
                    <a:pt x="451295" y="1043636"/>
                  </a:lnTo>
                  <a:close/>
                  <a:moveTo>
                    <a:pt x="126370" y="1038942"/>
                  </a:moveTo>
                  <a:lnTo>
                    <a:pt x="126370" y="1093234"/>
                  </a:lnTo>
                  <a:lnTo>
                    <a:pt x="234670" y="1093234"/>
                  </a:lnTo>
                  <a:lnTo>
                    <a:pt x="234670" y="1038942"/>
                  </a:lnTo>
                  <a:close/>
                  <a:moveTo>
                    <a:pt x="342995" y="921654"/>
                  </a:moveTo>
                  <a:lnTo>
                    <a:pt x="342995" y="975946"/>
                  </a:lnTo>
                  <a:lnTo>
                    <a:pt x="451295" y="975946"/>
                  </a:lnTo>
                  <a:lnTo>
                    <a:pt x="451295" y="921654"/>
                  </a:lnTo>
                  <a:close/>
                  <a:moveTo>
                    <a:pt x="126370" y="916960"/>
                  </a:moveTo>
                  <a:lnTo>
                    <a:pt x="126370" y="971252"/>
                  </a:lnTo>
                  <a:lnTo>
                    <a:pt x="234670" y="971252"/>
                  </a:lnTo>
                  <a:lnTo>
                    <a:pt x="234670" y="916960"/>
                  </a:lnTo>
                  <a:close/>
                  <a:moveTo>
                    <a:pt x="342995" y="799672"/>
                  </a:moveTo>
                  <a:lnTo>
                    <a:pt x="342995" y="853964"/>
                  </a:lnTo>
                  <a:lnTo>
                    <a:pt x="451295" y="853964"/>
                  </a:lnTo>
                  <a:lnTo>
                    <a:pt x="451295" y="799672"/>
                  </a:lnTo>
                  <a:close/>
                  <a:moveTo>
                    <a:pt x="126370" y="794978"/>
                  </a:moveTo>
                  <a:lnTo>
                    <a:pt x="126370" y="849270"/>
                  </a:lnTo>
                  <a:lnTo>
                    <a:pt x="234670" y="849270"/>
                  </a:lnTo>
                  <a:lnTo>
                    <a:pt x="234670" y="794978"/>
                  </a:lnTo>
                  <a:close/>
                  <a:moveTo>
                    <a:pt x="342995" y="677690"/>
                  </a:moveTo>
                  <a:lnTo>
                    <a:pt x="342995" y="731982"/>
                  </a:lnTo>
                  <a:lnTo>
                    <a:pt x="451295" y="731982"/>
                  </a:lnTo>
                  <a:lnTo>
                    <a:pt x="451295" y="677690"/>
                  </a:lnTo>
                  <a:close/>
                  <a:moveTo>
                    <a:pt x="126370" y="672996"/>
                  </a:moveTo>
                  <a:lnTo>
                    <a:pt x="126370" y="727289"/>
                  </a:lnTo>
                  <a:lnTo>
                    <a:pt x="234670" y="727289"/>
                  </a:lnTo>
                  <a:lnTo>
                    <a:pt x="234670" y="672996"/>
                  </a:lnTo>
                  <a:close/>
                  <a:moveTo>
                    <a:pt x="342995" y="555708"/>
                  </a:moveTo>
                  <a:lnTo>
                    <a:pt x="342995" y="610000"/>
                  </a:lnTo>
                  <a:lnTo>
                    <a:pt x="451295" y="610000"/>
                  </a:lnTo>
                  <a:lnTo>
                    <a:pt x="451295" y="555708"/>
                  </a:lnTo>
                  <a:close/>
                  <a:moveTo>
                    <a:pt x="126370" y="551014"/>
                  </a:moveTo>
                  <a:lnTo>
                    <a:pt x="126370" y="605307"/>
                  </a:lnTo>
                  <a:lnTo>
                    <a:pt x="234670" y="605307"/>
                  </a:lnTo>
                  <a:lnTo>
                    <a:pt x="234670" y="551014"/>
                  </a:lnTo>
                  <a:close/>
                  <a:moveTo>
                    <a:pt x="342995" y="433726"/>
                  </a:moveTo>
                  <a:lnTo>
                    <a:pt x="342995" y="488019"/>
                  </a:lnTo>
                  <a:lnTo>
                    <a:pt x="451295" y="488019"/>
                  </a:lnTo>
                  <a:lnTo>
                    <a:pt x="451295" y="433726"/>
                  </a:lnTo>
                  <a:close/>
                  <a:moveTo>
                    <a:pt x="126370" y="429032"/>
                  </a:moveTo>
                  <a:lnTo>
                    <a:pt x="126370" y="483325"/>
                  </a:lnTo>
                  <a:lnTo>
                    <a:pt x="234670" y="483325"/>
                  </a:lnTo>
                  <a:lnTo>
                    <a:pt x="234670" y="429032"/>
                  </a:lnTo>
                  <a:close/>
                  <a:moveTo>
                    <a:pt x="249290" y="0"/>
                  </a:moveTo>
                  <a:lnTo>
                    <a:pt x="328376" y="0"/>
                  </a:lnTo>
                  <a:lnTo>
                    <a:pt x="328376" y="178763"/>
                  </a:lnTo>
                  <a:lnTo>
                    <a:pt x="397145" y="178763"/>
                  </a:lnTo>
                  <a:lnTo>
                    <a:pt x="397145" y="299617"/>
                  </a:lnTo>
                  <a:lnTo>
                    <a:pt x="577665" y="299617"/>
                  </a:lnTo>
                  <a:lnTo>
                    <a:pt x="577665" y="1976576"/>
                  </a:lnTo>
                  <a:lnTo>
                    <a:pt x="379083" y="1976576"/>
                  </a:lnTo>
                  <a:lnTo>
                    <a:pt x="379083" y="1654427"/>
                  </a:lnTo>
                  <a:lnTo>
                    <a:pt x="198582" y="1654427"/>
                  </a:lnTo>
                  <a:lnTo>
                    <a:pt x="198582" y="1976576"/>
                  </a:lnTo>
                  <a:lnTo>
                    <a:pt x="0" y="1976576"/>
                  </a:lnTo>
                  <a:lnTo>
                    <a:pt x="0" y="299617"/>
                  </a:lnTo>
                  <a:lnTo>
                    <a:pt x="180520" y="299617"/>
                  </a:lnTo>
                  <a:lnTo>
                    <a:pt x="180520" y="178763"/>
                  </a:lnTo>
                  <a:lnTo>
                    <a:pt x="249290" y="17876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2" name="Freeform: Shape 100">
              <a:extLst>
                <a:ext uri="{FF2B5EF4-FFF2-40B4-BE49-F238E27FC236}">
                  <a16:creationId xmlns:a16="http://schemas.microsoft.com/office/drawing/2014/main" id="{670C980C-BA01-4400-8B62-35D4708AE218}"/>
                </a:ext>
              </a:extLst>
            </p:cNvPr>
            <p:cNvSpPr/>
            <p:nvPr/>
          </p:nvSpPr>
          <p:spPr>
            <a:xfrm>
              <a:off x="7813002" y="2415640"/>
              <a:ext cx="623978" cy="1339211"/>
            </a:xfrm>
            <a:custGeom>
              <a:avLst/>
              <a:gdLst>
                <a:gd name="connsiteX0" fmla="*/ 220666 w 637355"/>
                <a:gd name="connsiteY0" fmla="*/ 807253 h 1339211"/>
                <a:gd name="connsiteX1" fmla="*/ 220666 w 637355"/>
                <a:gd name="connsiteY1" fmla="*/ 920972 h 1339211"/>
                <a:gd name="connsiteX2" fmla="*/ 334385 w 637355"/>
                <a:gd name="connsiteY2" fmla="*/ 920972 h 1339211"/>
                <a:gd name="connsiteX3" fmla="*/ 334385 w 637355"/>
                <a:gd name="connsiteY3" fmla="*/ 807253 h 1339211"/>
                <a:gd name="connsiteX4" fmla="*/ 79542 w 637355"/>
                <a:gd name="connsiteY4" fmla="*/ 807253 h 1339211"/>
                <a:gd name="connsiteX5" fmla="*/ 79542 w 637355"/>
                <a:gd name="connsiteY5" fmla="*/ 920972 h 1339211"/>
                <a:gd name="connsiteX6" fmla="*/ 193261 w 637355"/>
                <a:gd name="connsiteY6" fmla="*/ 920972 h 1339211"/>
                <a:gd name="connsiteX7" fmla="*/ 193261 w 637355"/>
                <a:gd name="connsiteY7" fmla="*/ 807253 h 1339211"/>
                <a:gd name="connsiteX8" fmla="*/ 220666 w 637355"/>
                <a:gd name="connsiteY8" fmla="*/ 661702 h 1339211"/>
                <a:gd name="connsiteX9" fmla="*/ 220666 w 637355"/>
                <a:gd name="connsiteY9" fmla="*/ 775421 h 1339211"/>
                <a:gd name="connsiteX10" fmla="*/ 334385 w 637355"/>
                <a:gd name="connsiteY10" fmla="*/ 775421 h 1339211"/>
                <a:gd name="connsiteX11" fmla="*/ 334385 w 637355"/>
                <a:gd name="connsiteY11" fmla="*/ 661702 h 1339211"/>
                <a:gd name="connsiteX12" fmla="*/ 79542 w 637355"/>
                <a:gd name="connsiteY12" fmla="*/ 661702 h 1339211"/>
                <a:gd name="connsiteX13" fmla="*/ 79542 w 637355"/>
                <a:gd name="connsiteY13" fmla="*/ 775421 h 1339211"/>
                <a:gd name="connsiteX14" fmla="*/ 193261 w 637355"/>
                <a:gd name="connsiteY14" fmla="*/ 775421 h 1339211"/>
                <a:gd name="connsiteX15" fmla="*/ 193261 w 637355"/>
                <a:gd name="connsiteY15" fmla="*/ 661702 h 1339211"/>
                <a:gd name="connsiteX16" fmla="*/ 220666 w 637355"/>
                <a:gd name="connsiteY16" fmla="*/ 519029 h 1339211"/>
                <a:gd name="connsiteX17" fmla="*/ 220666 w 637355"/>
                <a:gd name="connsiteY17" fmla="*/ 632748 h 1339211"/>
                <a:gd name="connsiteX18" fmla="*/ 334385 w 637355"/>
                <a:gd name="connsiteY18" fmla="*/ 632748 h 1339211"/>
                <a:gd name="connsiteX19" fmla="*/ 334385 w 637355"/>
                <a:gd name="connsiteY19" fmla="*/ 519029 h 1339211"/>
                <a:gd name="connsiteX20" fmla="*/ 79542 w 637355"/>
                <a:gd name="connsiteY20" fmla="*/ 519029 h 1339211"/>
                <a:gd name="connsiteX21" fmla="*/ 79542 w 637355"/>
                <a:gd name="connsiteY21" fmla="*/ 632748 h 1339211"/>
                <a:gd name="connsiteX22" fmla="*/ 193261 w 637355"/>
                <a:gd name="connsiteY22" fmla="*/ 632748 h 1339211"/>
                <a:gd name="connsiteX23" fmla="*/ 193261 w 637355"/>
                <a:gd name="connsiteY23" fmla="*/ 519029 h 1339211"/>
                <a:gd name="connsiteX24" fmla="*/ 220666 w 637355"/>
                <a:gd name="connsiteY24" fmla="*/ 373478 h 1339211"/>
                <a:gd name="connsiteX25" fmla="*/ 220666 w 637355"/>
                <a:gd name="connsiteY25" fmla="*/ 487197 h 1339211"/>
                <a:gd name="connsiteX26" fmla="*/ 334385 w 637355"/>
                <a:gd name="connsiteY26" fmla="*/ 487197 h 1339211"/>
                <a:gd name="connsiteX27" fmla="*/ 334385 w 637355"/>
                <a:gd name="connsiteY27" fmla="*/ 373478 h 1339211"/>
                <a:gd name="connsiteX28" fmla="*/ 79542 w 637355"/>
                <a:gd name="connsiteY28" fmla="*/ 373478 h 1339211"/>
                <a:gd name="connsiteX29" fmla="*/ 79542 w 637355"/>
                <a:gd name="connsiteY29" fmla="*/ 487197 h 1339211"/>
                <a:gd name="connsiteX30" fmla="*/ 193261 w 637355"/>
                <a:gd name="connsiteY30" fmla="*/ 487197 h 1339211"/>
                <a:gd name="connsiteX31" fmla="*/ 193261 w 637355"/>
                <a:gd name="connsiteY31" fmla="*/ 373478 h 1339211"/>
                <a:gd name="connsiteX32" fmla="*/ 220666 w 637355"/>
                <a:gd name="connsiteY32" fmla="*/ 230805 h 1339211"/>
                <a:gd name="connsiteX33" fmla="*/ 220666 w 637355"/>
                <a:gd name="connsiteY33" fmla="*/ 344524 h 1339211"/>
                <a:gd name="connsiteX34" fmla="*/ 334385 w 637355"/>
                <a:gd name="connsiteY34" fmla="*/ 344524 h 1339211"/>
                <a:gd name="connsiteX35" fmla="*/ 334385 w 637355"/>
                <a:gd name="connsiteY35" fmla="*/ 230805 h 1339211"/>
                <a:gd name="connsiteX36" fmla="*/ 79542 w 637355"/>
                <a:gd name="connsiteY36" fmla="*/ 230805 h 1339211"/>
                <a:gd name="connsiteX37" fmla="*/ 79542 w 637355"/>
                <a:gd name="connsiteY37" fmla="*/ 344524 h 1339211"/>
                <a:gd name="connsiteX38" fmla="*/ 193261 w 637355"/>
                <a:gd name="connsiteY38" fmla="*/ 344524 h 1339211"/>
                <a:gd name="connsiteX39" fmla="*/ 193261 w 637355"/>
                <a:gd name="connsiteY39" fmla="*/ 230805 h 1339211"/>
                <a:gd name="connsiteX40" fmla="*/ 220666 w 637355"/>
                <a:gd name="connsiteY40" fmla="*/ 85254 h 1339211"/>
                <a:gd name="connsiteX41" fmla="*/ 220666 w 637355"/>
                <a:gd name="connsiteY41" fmla="*/ 198973 h 1339211"/>
                <a:gd name="connsiteX42" fmla="*/ 334385 w 637355"/>
                <a:gd name="connsiteY42" fmla="*/ 198973 h 1339211"/>
                <a:gd name="connsiteX43" fmla="*/ 334385 w 637355"/>
                <a:gd name="connsiteY43" fmla="*/ 85254 h 1339211"/>
                <a:gd name="connsiteX44" fmla="*/ 79542 w 637355"/>
                <a:gd name="connsiteY44" fmla="*/ 85254 h 1339211"/>
                <a:gd name="connsiteX45" fmla="*/ 79542 w 637355"/>
                <a:gd name="connsiteY45" fmla="*/ 198973 h 1339211"/>
                <a:gd name="connsiteX46" fmla="*/ 193261 w 637355"/>
                <a:gd name="connsiteY46" fmla="*/ 198973 h 1339211"/>
                <a:gd name="connsiteX47" fmla="*/ 193261 w 637355"/>
                <a:gd name="connsiteY47" fmla="*/ 85254 h 1339211"/>
                <a:gd name="connsiteX48" fmla="*/ 0 w 637355"/>
                <a:gd name="connsiteY48" fmla="*/ 0 h 1339211"/>
                <a:gd name="connsiteX49" fmla="*/ 637355 w 637355"/>
                <a:gd name="connsiteY49" fmla="*/ 0 h 1339211"/>
                <a:gd name="connsiteX50" fmla="*/ 637355 w 637355"/>
                <a:gd name="connsiteY50" fmla="*/ 1339211 h 1339211"/>
                <a:gd name="connsiteX51" fmla="*/ 0 w 637355"/>
                <a:gd name="connsiteY51" fmla="*/ 1339211 h 1339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637355" h="1339211">
                  <a:moveTo>
                    <a:pt x="220666" y="807253"/>
                  </a:moveTo>
                  <a:lnTo>
                    <a:pt x="220666" y="920972"/>
                  </a:lnTo>
                  <a:lnTo>
                    <a:pt x="334385" y="920972"/>
                  </a:lnTo>
                  <a:lnTo>
                    <a:pt x="334385" y="807253"/>
                  </a:lnTo>
                  <a:close/>
                  <a:moveTo>
                    <a:pt x="79542" y="807253"/>
                  </a:moveTo>
                  <a:lnTo>
                    <a:pt x="79542" y="920972"/>
                  </a:lnTo>
                  <a:lnTo>
                    <a:pt x="193261" y="920972"/>
                  </a:lnTo>
                  <a:lnTo>
                    <a:pt x="193261" y="807253"/>
                  </a:lnTo>
                  <a:close/>
                  <a:moveTo>
                    <a:pt x="220666" y="661702"/>
                  </a:moveTo>
                  <a:lnTo>
                    <a:pt x="220666" y="775421"/>
                  </a:lnTo>
                  <a:lnTo>
                    <a:pt x="334385" y="775421"/>
                  </a:lnTo>
                  <a:lnTo>
                    <a:pt x="334385" y="661702"/>
                  </a:lnTo>
                  <a:close/>
                  <a:moveTo>
                    <a:pt x="79542" y="661702"/>
                  </a:moveTo>
                  <a:lnTo>
                    <a:pt x="79542" y="775421"/>
                  </a:lnTo>
                  <a:lnTo>
                    <a:pt x="193261" y="775421"/>
                  </a:lnTo>
                  <a:lnTo>
                    <a:pt x="193261" y="661702"/>
                  </a:lnTo>
                  <a:close/>
                  <a:moveTo>
                    <a:pt x="220666" y="519029"/>
                  </a:moveTo>
                  <a:lnTo>
                    <a:pt x="220666" y="632748"/>
                  </a:lnTo>
                  <a:lnTo>
                    <a:pt x="334385" y="632748"/>
                  </a:lnTo>
                  <a:lnTo>
                    <a:pt x="334385" y="519029"/>
                  </a:lnTo>
                  <a:close/>
                  <a:moveTo>
                    <a:pt x="79542" y="519029"/>
                  </a:moveTo>
                  <a:lnTo>
                    <a:pt x="79542" y="632748"/>
                  </a:lnTo>
                  <a:lnTo>
                    <a:pt x="193261" y="632748"/>
                  </a:lnTo>
                  <a:lnTo>
                    <a:pt x="193261" y="519029"/>
                  </a:lnTo>
                  <a:close/>
                  <a:moveTo>
                    <a:pt x="220666" y="373478"/>
                  </a:moveTo>
                  <a:lnTo>
                    <a:pt x="220666" y="487197"/>
                  </a:lnTo>
                  <a:lnTo>
                    <a:pt x="334385" y="487197"/>
                  </a:lnTo>
                  <a:lnTo>
                    <a:pt x="334385" y="373478"/>
                  </a:lnTo>
                  <a:close/>
                  <a:moveTo>
                    <a:pt x="79542" y="373478"/>
                  </a:moveTo>
                  <a:lnTo>
                    <a:pt x="79542" y="487197"/>
                  </a:lnTo>
                  <a:lnTo>
                    <a:pt x="193261" y="487197"/>
                  </a:lnTo>
                  <a:lnTo>
                    <a:pt x="193261" y="373478"/>
                  </a:lnTo>
                  <a:close/>
                  <a:moveTo>
                    <a:pt x="220666" y="230805"/>
                  </a:moveTo>
                  <a:lnTo>
                    <a:pt x="220666" y="344524"/>
                  </a:lnTo>
                  <a:lnTo>
                    <a:pt x="334385" y="344524"/>
                  </a:lnTo>
                  <a:lnTo>
                    <a:pt x="334385" y="230805"/>
                  </a:lnTo>
                  <a:close/>
                  <a:moveTo>
                    <a:pt x="79542" y="230805"/>
                  </a:moveTo>
                  <a:lnTo>
                    <a:pt x="79542" y="344524"/>
                  </a:lnTo>
                  <a:lnTo>
                    <a:pt x="193261" y="344524"/>
                  </a:lnTo>
                  <a:lnTo>
                    <a:pt x="193261" y="230805"/>
                  </a:lnTo>
                  <a:close/>
                  <a:moveTo>
                    <a:pt x="220666" y="85254"/>
                  </a:moveTo>
                  <a:lnTo>
                    <a:pt x="220666" y="198973"/>
                  </a:lnTo>
                  <a:lnTo>
                    <a:pt x="334385" y="198973"/>
                  </a:lnTo>
                  <a:lnTo>
                    <a:pt x="334385" y="85254"/>
                  </a:lnTo>
                  <a:close/>
                  <a:moveTo>
                    <a:pt x="79542" y="85254"/>
                  </a:moveTo>
                  <a:lnTo>
                    <a:pt x="79542" y="198973"/>
                  </a:lnTo>
                  <a:lnTo>
                    <a:pt x="193261" y="198973"/>
                  </a:lnTo>
                  <a:lnTo>
                    <a:pt x="193261" y="85254"/>
                  </a:lnTo>
                  <a:close/>
                  <a:moveTo>
                    <a:pt x="0" y="0"/>
                  </a:moveTo>
                  <a:lnTo>
                    <a:pt x="637355" y="0"/>
                  </a:lnTo>
                  <a:lnTo>
                    <a:pt x="637355" y="1339211"/>
                  </a:lnTo>
                  <a:lnTo>
                    <a:pt x="0" y="133921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94">
              <a:extLst>
                <a:ext uri="{FF2B5EF4-FFF2-40B4-BE49-F238E27FC236}">
                  <a16:creationId xmlns:a16="http://schemas.microsoft.com/office/drawing/2014/main" id="{D2C96A0C-2F7E-49B2-B773-21A5B6C576DF}"/>
                </a:ext>
              </a:extLst>
            </p:cNvPr>
            <p:cNvSpPr/>
            <p:nvPr/>
          </p:nvSpPr>
          <p:spPr>
            <a:xfrm>
              <a:off x="3788766" y="2278018"/>
              <a:ext cx="452749" cy="1476833"/>
            </a:xfrm>
            <a:custGeom>
              <a:avLst/>
              <a:gdLst>
                <a:gd name="connsiteX0" fmla="*/ 244930 w 462455"/>
                <a:gd name="connsiteY0" fmla="*/ 661816 h 1476833"/>
                <a:gd name="connsiteX1" fmla="*/ 244930 w 462455"/>
                <a:gd name="connsiteY1" fmla="*/ 775535 h 1476833"/>
                <a:gd name="connsiteX2" fmla="*/ 358649 w 462455"/>
                <a:gd name="connsiteY2" fmla="*/ 775535 h 1476833"/>
                <a:gd name="connsiteX3" fmla="*/ 358649 w 462455"/>
                <a:gd name="connsiteY3" fmla="*/ 661816 h 1476833"/>
                <a:gd name="connsiteX4" fmla="*/ 103806 w 462455"/>
                <a:gd name="connsiteY4" fmla="*/ 661816 h 1476833"/>
                <a:gd name="connsiteX5" fmla="*/ 103806 w 462455"/>
                <a:gd name="connsiteY5" fmla="*/ 775535 h 1476833"/>
                <a:gd name="connsiteX6" fmla="*/ 217525 w 462455"/>
                <a:gd name="connsiteY6" fmla="*/ 775535 h 1476833"/>
                <a:gd name="connsiteX7" fmla="*/ 217525 w 462455"/>
                <a:gd name="connsiteY7" fmla="*/ 661816 h 1476833"/>
                <a:gd name="connsiteX8" fmla="*/ 244930 w 462455"/>
                <a:gd name="connsiteY8" fmla="*/ 516265 h 1476833"/>
                <a:gd name="connsiteX9" fmla="*/ 244930 w 462455"/>
                <a:gd name="connsiteY9" fmla="*/ 629984 h 1476833"/>
                <a:gd name="connsiteX10" fmla="*/ 358649 w 462455"/>
                <a:gd name="connsiteY10" fmla="*/ 629984 h 1476833"/>
                <a:gd name="connsiteX11" fmla="*/ 358649 w 462455"/>
                <a:gd name="connsiteY11" fmla="*/ 516265 h 1476833"/>
                <a:gd name="connsiteX12" fmla="*/ 103806 w 462455"/>
                <a:gd name="connsiteY12" fmla="*/ 516265 h 1476833"/>
                <a:gd name="connsiteX13" fmla="*/ 103806 w 462455"/>
                <a:gd name="connsiteY13" fmla="*/ 629984 h 1476833"/>
                <a:gd name="connsiteX14" fmla="*/ 217525 w 462455"/>
                <a:gd name="connsiteY14" fmla="*/ 629984 h 1476833"/>
                <a:gd name="connsiteX15" fmla="*/ 217525 w 462455"/>
                <a:gd name="connsiteY15" fmla="*/ 516265 h 1476833"/>
                <a:gd name="connsiteX16" fmla="*/ 244930 w 462455"/>
                <a:gd name="connsiteY16" fmla="*/ 368427 h 1476833"/>
                <a:gd name="connsiteX17" fmla="*/ 244930 w 462455"/>
                <a:gd name="connsiteY17" fmla="*/ 482146 h 1476833"/>
                <a:gd name="connsiteX18" fmla="*/ 358649 w 462455"/>
                <a:gd name="connsiteY18" fmla="*/ 482146 h 1476833"/>
                <a:gd name="connsiteX19" fmla="*/ 358649 w 462455"/>
                <a:gd name="connsiteY19" fmla="*/ 368427 h 1476833"/>
                <a:gd name="connsiteX20" fmla="*/ 103806 w 462455"/>
                <a:gd name="connsiteY20" fmla="*/ 368427 h 1476833"/>
                <a:gd name="connsiteX21" fmla="*/ 103806 w 462455"/>
                <a:gd name="connsiteY21" fmla="*/ 482146 h 1476833"/>
                <a:gd name="connsiteX22" fmla="*/ 217525 w 462455"/>
                <a:gd name="connsiteY22" fmla="*/ 482146 h 1476833"/>
                <a:gd name="connsiteX23" fmla="*/ 217525 w 462455"/>
                <a:gd name="connsiteY23" fmla="*/ 368427 h 1476833"/>
                <a:gd name="connsiteX24" fmla="*/ 244930 w 462455"/>
                <a:gd name="connsiteY24" fmla="*/ 222876 h 1476833"/>
                <a:gd name="connsiteX25" fmla="*/ 244930 w 462455"/>
                <a:gd name="connsiteY25" fmla="*/ 336595 h 1476833"/>
                <a:gd name="connsiteX26" fmla="*/ 358649 w 462455"/>
                <a:gd name="connsiteY26" fmla="*/ 336595 h 1476833"/>
                <a:gd name="connsiteX27" fmla="*/ 358649 w 462455"/>
                <a:gd name="connsiteY27" fmla="*/ 222876 h 1476833"/>
                <a:gd name="connsiteX28" fmla="*/ 103806 w 462455"/>
                <a:gd name="connsiteY28" fmla="*/ 222876 h 1476833"/>
                <a:gd name="connsiteX29" fmla="*/ 103806 w 462455"/>
                <a:gd name="connsiteY29" fmla="*/ 336595 h 1476833"/>
                <a:gd name="connsiteX30" fmla="*/ 217525 w 462455"/>
                <a:gd name="connsiteY30" fmla="*/ 336595 h 1476833"/>
                <a:gd name="connsiteX31" fmla="*/ 217525 w 462455"/>
                <a:gd name="connsiteY31" fmla="*/ 222876 h 1476833"/>
                <a:gd name="connsiteX32" fmla="*/ 0 w 462455"/>
                <a:gd name="connsiteY32" fmla="*/ 0 h 1476833"/>
                <a:gd name="connsiteX33" fmla="*/ 162985 w 462455"/>
                <a:gd name="connsiteY33" fmla="*/ 0 h 1476833"/>
                <a:gd name="connsiteX34" fmla="*/ 162985 w 462455"/>
                <a:gd name="connsiteY34" fmla="*/ 137622 h 1476833"/>
                <a:gd name="connsiteX35" fmla="*/ 462455 w 462455"/>
                <a:gd name="connsiteY35" fmla="*/ 137622 h 1476833"/>
                <a:gd name="connsiteX36" fmla="*/ 462455 w 462455"/>
                <a:gd name="connsiteY36" fmla="*/ 1476833 h 1476833"/>
                <a:gd name="connsiteX37" fmla="*/ 0 w 462455"/>
                <a:gd name="connsiteY37" fmla="*/ 1476833 h 1476833"/>
                <a:gd name="connsiteX38" fmla="*/ 0 w 462455"/>
                <a:gd name="connsiteY38" fmla="*/ 188757 h 1476833"/>
                <a:gd name="connsiteX39" fmla="*/ 0 w 462455"/>
                <a:gd name="connsiteY39" fmla="*/ 137622 h 1476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62455" h="1476833">
                  <a:moveTo>
                    <a:pt x="244930" y="661816"/>
                  </a:moveTo>
                  <a:lnTo>
                    <a:pt x="244930" y="775535"/>
                  </a:lnTo>
                  <a:lnTo>
                    <a:pt x="358649" y="775535"/>
                  </a:lnTo>
                  <a:lnTo>
                    <a:pt x="358649" y="661816"/>
                  </a:lnTo>
                  <a:close/>
                  <a:moveTo>
                    <a:pt x="103806" y="661816"/>
                  </a:moveTo>
                  <a:lnTo>
                    <a:pt x="103806" y="775535"/>
                  </a:lnTo>
                  <a:lnTo>
                    <a:pt x="217525" y="775535"/>
                  </a:lnTo>
                  <a:lnTo>
                    <a:pt x="217525" y="661816"/>
                  </a:lnTo>
                  <a:close/>
                  <a:moveTo>
                    <a:pt x="244930" y="516265"/>
                  </a:moveTo>
                  <a:lnTo>
                    <a:pt x="244930" y="629984"/>
                  </a:lnTo>
                  <a:lnTo>
                    <a:pt x="358649" y="629984"/>
                  </a:lnTo>
                  <a:lnTo>
                    <a:pt x="358649" y="516265"/>
                  </a:lnTo>
                  <a:close/>
                  <a:moveTo>
                    <a:pt x="103806" y="516265"/>
                  </a:moveTo>
                  <a:lnTo>
                    <a:pt x="103806" y="629984"/>
                  </a:lnTo>
                  <a:lnTo>
                    <a:pt x="217525" y="629984"/>
                  </a:lnTo>
                  <a:lnTo>
                    <a:pt x="217525" y="516265"/>
                  </a:lnTo>
                  <a:close/>
                  <a:moveTo>
                    <a:pt x="244930" y="368427"/>
                  </a:moveTo>
                  <a:lnTo>
                    <a:pt x="244930" y="482146"/>
                  </a:lnTo>
                  <a:lnTo>
                    <a:pt x="358649" y="482146"/>
                  </a:lnTo>
                  <a:lnTo>
                    <a:pt x="358649" y="368427"/>
                  </a:lnTo>
                  <a:close/>
                  <a:moveTo>
                    <a:pt x="103806" y="368427"/>
                  </a:moveTo>
                  <a:lnTo>
                    <a:pt x="103806" y="482146"/>
                  </a:lnTo>
                  <a:lnTo>
                    <a:pt x="217525" y="482146"/>
                  </a:lnTo>
                  <a:lnTo>
                    <a:pt x="217525" y="368427"/>
                  </a:lnTo>
                  <a:close/>
                  <a:moveTo>
                    <a:pt x="244930" y="222876"/>
                  </a:moveTo>
                  <a:lnTo>
                    <a:pt x="244930" y="336595"/>
                  </a:lnTo>
                  <a:lnTo>
                    <a:pt x="358649" y="336595"/>
                  </a:lnTo>
                  <a:lnTo>
                    <a:pt x="358649" y="222876"/>
                  </a:lnTo>
                  <a:close/>
                  <a:moveTo>
                    <a:pt x="103806" y="222876"/>
                  </a:moveTo>
                  <a:lnTo>
                    <a:pt x="103806" y="336595"/>
                  </a:lnTo>
                  <a:lnTo>
                    <a:pt x="217525" y="336595"/>
                  </a:lnTo>
                  <a:lnTo>
                    <a:pt x="217525" y="222876"/>
                  </a:lnTo>
                  <a:close/>
                  <a:moveTo>
                    <a:pt x="0" y="0"/>
                  </a:moveTo>
                  <a:lnTo>
                    <a:pt x="162985" y="0"/>
                  </a:lnTo>
                  <a:lnTo>
                    <a:pt x="162985" y="137622"/>
                  </a:lnTo>
                  <a:lnTo>
                    <a:pt x="462455" y="137622"/>
                  </a:lnTo>
                  <a:lnTo>
                    <a:pt x="462455" y="1476833"/>
                  </a:lnTo>
                  <a:lnTo>
                    <a:pt x="0" y="1476833"/>
                  </a:lnTo>
                  <a:lnTo>
                    <a:pt x="0" y="188757"/>
                  </a:lnTo>
                  <a:lnTo>
                    <a:pt x="0" y="13762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113">
              <a:extLst>
                <a:ext uri="{FF2B5EF4-FFF2-40B4-BE49-F238E27FC236}">
                  <a16:creationId xmlns:a16="http://schemas.microsoft.com/office/drawing/2014/main" id="{92719468-41AB-41E1-80B2-AF9E0B51B436}"/>
                </a:ext>
              </a:extLst>
            </p:cNvPr>
            <p:cNvSpPr/>
            <p:nvPr/>
          </p:nvSpPr>
          <p:spPr>
            <a:xfrm>
              <a:off x="6684795" y="2234665"/>
              <a:ext cx="300410" cy="1520186"/>
            </a:xfrm>
            <a:custGeom>
              <a:avLst/>
              <a:gdLst>
                <a:gd name="connsiteX0" fmla="*/ 99275 w 306850"/>
                <a:gd name="connsiteY0" fmla="*/ 1096373 h 1339211"/>
                <a:gd name="connsiteX1" fmla="*/ 99275 w 306850"/>
                <a:gd name="connsiteY1" fmla="*/ 1150665 h 1339211"/>
                <a:gd name="connsiteX2" fmla="*/ 207575 w 306850"/>
                <a:gd name="connsiteY2" fmla="*/ 1150665 h 1339211"/>
                <a:gd name="connsiteX3" fmla="*/ 207575 w 306850"/>
                <a:gd name="connsiteY3" fmla="*/ 1096373 h 1339211"/>
                <a:gd name="connsiteX4" fmla="*/ 99275 w 306850"/>
                <a:gd name="connsiteY4" fmla="*/ 974391 h 1339211"/>
                <a:gd name="connsiteX5" fmla="*/ 99275 w 306850"/>
                <a:gd name="connsiteY5" fmla="*/ 1028684 h 1339211"/>
                <a:gd name="connsiteX6" fmla="*/ 207575 w 306850"/>
                <a:gd name="connsiteY6" fmla="*/ 1028684 h 1339211"/>
                <a:gd name="connsiteX7" fmla="*/ 207575 w 306850"/>
                <a:gd name="connsiteY7" fmla="*/ 974391 h 1339211"/>
                <a:gd name="connsiteX8" fmla="*/ 99275 w 306850"/>
                <a:gd name="connsiteY8" fmla="*/ 852409 h 1339211"/>
                <a:gd name="connsiteX9" fmla="*/ 99275 w 306850"/>
                <a:gd name="connsiteY9" fmla="*/ 906702 h 1339211"/>
                <a:gd name="connsiteX10" fmla="*/ 207575 w 306850"/>
                <a:gd name="connsiteY10" fmla="*/ 906702 h 1339211"/>
                <a:gd name="connsiteX11" fmla="*/ 207575 w 306850"/>
                <a:gd name="connsiteY11" fmla="*/ 852409 h 1339211"/>
                <a:gd name="connsiteX12" fmla="*/ 99275 w 306850"/>
                <a:gd name="connsiteY12" fmla="*/ 730427 h 1339211"/>
                <a:gd name="connsiteX13" fmla="*/ 99275 w 306850"/>
                <a:gd name="connsiteY13" fmla="*/ 784720 h 1339211"/>
                <a:gd name="connsiteX14" fmla="*/ 207575 w 306850"/>
                <a:gd name="connsiteY14" fmla="*/ 784720 h 1339211"/>
                <a:gd name="connsiteX15" fmla="*/ 207575 w 306850"/>
                <a:gd name="connsiteY15" fmla="*/ 730427 h 1339211"/>
                <a:gd name="connsiteX16" fmla="*/ 99275 w 306850"/>
                <a:gd name="connsiteY16" fmla="*/ 608446 h 1339211"/>
                <a:gd name="connsiteX17" fmla="*/ 99275 w 306850"/>
                <a:gd name="connsiteY17" fmla="*/ 662738 h 1339211"/>
                <a:gd name="connsiteX18" fmla="*/ 207575 w 306850"/>
                <a:gd name="connsiteY18" fmla="*/ 662738 h 1339211"/>
                <a:gd name="connsiteX19" fmla="*/ 207575 w 306850"/>
                <a:gd name="connsiteY19" fmla="*/ 608446 h 1339211"/>
                <a:gd name="connsiteX20" fmla="*/ 99275 w 306850"/>
                <a:gd name="connsiteY20" fmla="*/ 486464 h 1339211"/>
                <a:gd name="connsiteX21" fmla="*/ 99275 w 306850"/>
                <a:gd name="connsiteY21" fmla="*/ 540756 h 1339211"/>
                <a:gd name="connsiteX22" fmla="*/ 207575 w 306850"/>
                <a:gd name="connsiteY22" fmla="*/ 540756 h 1339211"/>
                <a:gd name="connsiteX23" fmla="*/ 207575 w 306850"/>
                <a:gd name="connsiteY23" fmla="*/ 486464 h 1339211"/>
                <a:gd name="connsiteX24" fmla="*/ 99275 w 306850"/>
                <a:gd name="connsiteY24" fmla="*/ 364482 h 1339211"/>
                <a:gd name="connsiteX25" fmla="*/ 99275 w 306850"/>
                <a:gd name="connsiteY25" fmla="*/ 418774 h 1339211"/>
                <a:gd name="connsiteX26" fmla="*/ 207575 w 306850"/>
                <a:gd name="connsiteY26" fmla="*/ 418774 h 1339211"/>
                <a:gd name="connsiteX27" fmla="*/ 207575 w 306850"/>
                <a:gd name="connsiteY27" fmla="*/ 364482 h 1339211"/>
                <a:gd name="connsiteX28" fmla="*/ 99275 w 306850"/>
                <a:gd name="connsiteY28" fmla="*/ 242500 h 1339211"/>
                <a:gd name="connsiteX29" fmla="*/ 99275 w 306850"/>
                <a:gd name="connsiteY29" fmla="*/ 296792 h 1339211"/>
                <a:gd name="connsiteX30" fmla="*/ 207575 w 306850"/>
                <a:gd name="connsiteY30" fmla="*/ 296792 h 1339211"/>
                <a:gd name="connsiteX31" fmla="*/ 207575 w 306850"/>
                <a:gd name="connsiteY31" fmla="*/ 242500 h 1339211"/>
                <a:gd name="connsiteX32" fmla="*/ 99275 w 306850"/>
                <a:gd name="connsiteY32" fmla="*/ 120518 h 1339211"/>
                <a:gd name="connsiteX33" fmla="*/ 99275 w 306850"/>
                <a:gd name="connsiteY33" fmla="*/ 174811 h 1339211"/>
                <a:gd name="connsiteX34" fmla="*/ 207575 w 306850"/>
                <a:gd name="connsiteY34" fmla="*/ 174811 h 1339211"/>
                <a:gd name="connsiteX35" fmla="*/ 207575 w 306850"/>
                <a:gd name="connsiteY35" fmla="*/ 120518 h 1339211"/>
                <a:gd name="connsiteX36" fmla="*/ 0 w 306850"/>
                <a:gd name="connsiteY36" fmla="*/ 0 h 1339211"/>
                <a:gd name="connsiteX37" fmla="*/ 306850 w 306850"/>
                <a:gd name="connsiteY37" fmla="*/ 0 h 1339211"/>
                <a:gd name="connsiteX38" fmla="*/ 306850 w 306850"/>
                <a:gd name="connsiteY38" fmla="*/ 1339211 h 1339211"/>
                <a:gd name="connsiteX39" fmla="*/ 0 w 306850"/>
                <a:gd name="connsiteY39" fmla="*/ 1339211 h 1339211"/>
                <a:gd name="connsiteX0" fmla="*/ 99275 w 306850"/>
                <a:gd name="connsiteY0" fmla="*/ 1277348 h 1520186"/>
                <a:gd name="connsiteX1" fmla="*/ 99275 w 306850"/>
                <a:gd name="connsiteY1" fmla="*/ 1331640 h 1520186"/>
                <a:gd name="connsiteX2" fmla="*/ 207575 w 306850"/>
                <a:gd name="connsiteY2" fmla="*/ 1331640 h 1520186"/>
                <a:gd name="connsiteX3" fmla="*/ 207575 w 306850"/>
                <a:gd name="connsiteY3" fmla="*/ 1277348 h 1520186"/>
                <a:gd name="connsiteX4" fmla="*/ 99275 w 306850"/>
                <a:gd name="connsiteY4" fmla="*/ 1277348 h 1520186"/>
                <a:gd name="connsiteX5" fmla="*/ 99275 w 306850"/>
                <a:gd name="connsiteY5" fmla="*/ 1155366 h 1520186"/>
                <a:gd name="connsiteX6" fmla="*/ 99275 w 306850"/>
                <a:gd name="connsiteY6" fmla="*/ 1209659 h 1520186"/>
                <a:gd name="connsiteX7" fmla="*/ 207575 w 306850"/>
                <a:gd name="connsiteY7" fmla="*/ 1209659 h 1520186"/>
                <a:gd name="connsiteX8" fmla="*/ 207575 w 306850"/>
                <a:gd name="connsiteY8" fmla="*/ 1155366 h 1520186"/>
                <a:gd name="connsiteX9" fmla="*/ 99275 w 306850"/>
                <a:gd name="connsiteY9" fmla="*/ 1155366 h 1520186"/>
                <a:gd name="connsiteX10" fmla="*/ 99275 w 306850"/>
                <a:gd name="connsiteY10" fmla="*/ 1033384 h 1520186"/>
                <a:gd name="connsiteX11" fmla="*/ 99275 w 306850"/>
                <a:gd name="connsiteY11" fmla="*/ 1087677 h 1520186"/>
                <a:gd name="connsiteX12" fmla="*/ 207575 w 306850"/>
                <a:gd name="connsiteY12" fmla="*/ 1087677 h 1520186"/>
                <a:gd name="connsiteX13" fmla="*/ 207575 w 306850"/>
                <a:gd name="connsiteY13" fmla="*/ 1033384 h 1520186"/>
                <a:gd name="connsiteX14" fmla="*/ 99275 w 306850"/>
                <a:gd name="connsiteY14" fmla="*/ 1033384 h 1520186"/>
                <a:gd name="connsiteX15" fmla="*/ 99275 w 306850"/>
                <a:gd name="connsiteY15" fmla="*/ 911402 h 1520186"/>
                <a:gd name="connsiteX16" fmla="*/ 99275 w 306850"/>
                <a:gd name="connsiteY16" fmla="*/ 965695 h 1520186"/>
                <a:gd name="connsiteX17" fmla="*/ 207575 w 306850"/>
                <a:gd name="connsiteY17" fmla="*/ 965695 h 1520186"/>
                <a:gd name="connsiteX18" fmla="*/ 207575 w 306850"/>
                <a:gd name="connsiteY18" fmla="*/ 911402 h 1520186"/>
                <a:gd name="connsiteX19" fmla="*/ 99275 w 306850"/>
                <a:gd name="connsiteY19" fmla="*/ 911402 h 1520186"/>
                <a:gd name="connsiteX20" fmla="*/ 99275 w 306850"/>
                <a:gd name="connsiteY20" fmla="*/ 789421 h 1520186"/>
                <a:gd name="connsiteX21" fmla="*/ 99275 w 306850"/>
                <a:gd name="connsiteY21" fmla="*/ 843713 h 1520186"/>
                <a:gd name="connsiteX22" fmla="*/ 207575 w 306850"/>
                <a:gd name="connsiteY22" fmla="*/ 843713 h 1520186"/>
                <a:gd name="connsiteX23" fmla="*/ 207575 w 306850"/>
                <a:gd name="connsiteY23" fmla="*/ 789421 h 1520186"/>
                <a:gd name="connsiteX24" fmla="*/ 99275 w 306850"/>
                <a:gd name="connsiteY24" fmla="*/ 789421 h 1520186"/>
                <a:gd name="connsiteX25" fmla="*/ 99275 w 306850"/>
                <a:gd name="connsiteY25" fmla="*/ 667439 h 1520186"/>
                <a:gd name="connsiteX26" fmla="*/ 99275 w 306850"/>
                <a:gd name="connsiteY26" fmla="*/ 721731 h 1520186"/>
                <a:gd name="connsiteX27" fmla="*/ 207575 w 306850"/>
                <a:gd name="connsiteY27" fmla="*/ 721731 h 1520186"/>
                <a:gd name="connsiteX28" fmla="*/ 207575 w 306850"/>
                <a:gd name="connsiteY28" fmla="*/ 667439 h 1520186"/>
                <a:gd name="connsiteX29" fmla="*/ 99275 w 306850"/>
                <a:gd name="connsiteY29" fmla="*/ 667439 h 1520186"/>
                <a:gd name="connsiteX30" fmla="*/ 99275 w 306850"/>
                <a:gd name="connsiteY30" fmla="*/ 545457 h 1520186"/>
                <a:gd name="connsiteX31" fmla="*/ 99275 w 306850"/>
                <a:gd name="connsiteY31" fmla="*/ 599749 h 1520186"/>
                <a:gd name="connsiteX32" fmla="*/ 207575 w 306850"/>
                <a:gd name="connsiteY32" fmla="*/ 599749 h 1520186"/>
                <a:gd name="connsiteX33" fmla="*/ 207575 w 306850"/>
                <a:gd name="connsiteY33" fmla="*/ 545457 h 1520186"/>
                <a:gd name="connsiteX34" fmla="*/ 99275 w 306850"/>
                <a:gd name="connsiteY34" fmla="*/ 545457 h 1520186"/>
                <a:gd name="connsiteX35" fmla="*/ 99275 w 306850"/>
                <a:gd name="connsiteY35" fmla="*/ 423475 h 1520186"/>
                <a:gd name="connsiteX36" fmla="*/ 99275 w 306850"/>
                <a:gd name="connsiteY36" fmla="*/ 477767 h 1520186"/>
                <a:gd name="connsiteX37" fmla="*/ 207575 w 306850"/>
                <a:gd name="connsiteY37" fmla="*/ 477767 h 1520186"/>
                <a:gd name="connsiteX38" fmla="*/ 207575 w 306850"/>
                <a:gd name="connsiteY38" fmla="*/ 423475 h 1520186"/>
                <a:gd name="connsiteX39" fmla="*/ 99275 w 306850"/>
                <a:gd name="connsiteY39" fmla="*/ 423475 h 1520186"/>
                <a:gd name="connsiteX40" fmla="*/ 99275 w 306850"/>
                <a:gd name="connsiteY40" fmla="*/ 301493 h 1520186"/>
                <a:gd name="connsiteX41" fmla="*/ 99275 w 306850"/>
                <a:gd name="connsiteY41" fmla="*/ 355786 h 1520186"/>
                <a:gd name="connsiteX42" fmla="*/ 207575 w 306850"/>
                <a:gd name="connsiteY42" fmla="*/ 355786 h 1520186"/>
                <a:gd name="connsiteX43" fmla="*/ 207575 w 306850"/>
                <a:gd name="connsiteY43" fmla="*/ 301493 h 1520186"/>
                <a:gd name="connsiteX44" fmla="*/ 99275 w 306850"/>
                <a:gd name="connsiteY44" fmla="*/ 301493 h 1520186"/>
                <a:gd name="connsiteX45" fmla="*/ 0 w 306850"/>
                <a:gd name="connsiteY45" fmla="*/ 180975 h 1520186"/>
                <a:gd name="connsiteX46" fmla="*/ 297325 w 306850"/>
                <a:gd name="connsiteY46" fmla="*/ 0 h 1520186"/>
                <a:gd name="connsiteX47" fmla="*/ 306850 w 306850"/>
                <a:gd name="connsiteY47" fmla="*/ 1520186 h 1520186"/>
                <a:gd name="connsiteX48" fmla="*/ 0 w 306850"/>
                <a:gd name="connsiteY48" fmla="*/ 1520186 h 1520186"/>
                <a:gd name="connsiteX49" fmla="*/ 0 w 306850"/>
                <a:gd name="connsiteY49" fmla="*/ 180975 h 1520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06850" h="1520186">
                  <a:moveTo>
                    <a:pt x="99275" y="1277348"/>
                  </a:moveTo>
                  <a:lnTo>
                    <a:pt x="99275" y="1331640"/>
                  </a:lnTo>
                  <a:lnTo>
                    <a:pt x="207575" y="1331640"/>
                  </a:lnTo>
                  <a:lnTo>
                    <a:pt x="207575" y="1277348"/>
                  </a:lnTo>
                  <a:lnTo>
                    <a:pt x="99275" y="1277348"/>
                  </a:lnTo>
                  <a:close/>
                  <a:moveTo>
                    <a:pt x="99275" y="1155366"/>
                  </a:moveTo>
                  <a:lnTo>
                    <a:pt x="99275" y="1209659"/>
                  </a:lnTo>
                  <a:lnTo>
                    <a:pt x="207575" y="1209659"/>
                  </a:lnTo>
                  <a:lnTo>
                    <a:pt x="207575" y="1155366"/>
                  </a:lnTo>
                  <a:lnTo>
                    <a:pt x="99275" y="1155366"/>
                  </a:lnTo>
                  <a:close/>
                  <a:moveTo>
                    <a:pt x="99275" y="1033384"/>
                  </a:moveTo>
                  <a:lnTo>
                    <a:pt x="99275" y="1087677"/>
                  </a:lnTo>
                  <a:lnTo>
                    <a:pt x="207575" y="1087677"/>
                  </a:lnTo>
                  <a:lnTo>
                    <a:pt x="207575" y="1033384"/>
                  </a:lnTo>
                  <a:lnTo>
                    <a:pt x="99275" y="1033384"/>
                  </a:lnTo>
                  <a:close/>
                  <a:moveTo>
                    <a:pt x="99275" y="911402"/>
                  </a:moveTo>
                  <a:lnTo>
                    <a:pt x="99275" y="965695"/>
                  </a:lnTo>
                  <a:lnTo>
                    <a:pt x="207575" y="965695"/>
                  </a:lnTo>
                  <a:lnTo>
                    <a:pt x="207575" y="911402"/>
                  </a:lnTo>
                  <a:lnTo>
                    <a:pt x="99275" y="911402"/>
                  </a:lnTo>
                  <a:close/>
                  <a:moveTo>
                    <a:pt x="99275" y="789421"/>
                  </a:moveTo>
                  <a:lnTo>
                    <a:pt x="99275" y="843713"/>
                  </a:lnTo>
                  <a:lnTo>
                    <a:pt x="207575" y="843713"/>
                  </a:lnTo>
                  <a:lnTo>
                    <a:pt x="207575" y="789421"/>
                  </a:lnTo>
                  <a:lnTo>
                    <a:pt x="99275" y="789421"/>
                  </a:lnTo>
                  <a:close/>
                  <a:moveTo>
                    <a:pt x="99275" y="667439"/>
                  </a:moveTo>
                  <a:lnTo>
                    <a:pt x="99275" y="721731"/>
                  </a:lnTo>
                  <a:lnTo>
                    <a:pt x="207575" y="721731"/>
                  </a:lnTo>
                  <a:lnTo>
                    <a:pt x="207575" y="667439"/>
                  </a:lnTo>
                  <a:lnTo>
                    <a:pt x="99275" y="667439"/>
                  </a:lnTo>
                  <a:close/>
                  <a:moveTo>
                    <a:pt x="99275" y="545457"/>
                  </a:moveTo>
                  <a:lnTo>
                    <a:pt x="99275" y="599749"/>
                  </a:lnTo>
                  <a:lnTo>
                    <a:pt x="207575" y="599749"/>
                  </a:lnTo>
                  <a:lnTo>
                    <a:pt x="207575" y="545457"/>
                  </a:lnTo>
                  <a:lnTo>
                    <a:pt x="99275" y="545457"/>
                  </a:lnTo>
                  <a:close/>
                  <a:moveTo>
                    <a:pt x="99275" y="423475"/>
                  </a:moveTo>
                  <a:lnTo>
                    <a:pt x="99275" y="477767"/>
                  </a:lnTo>
                  <a:lnTo>
                    <a:pt x="207575" y="477767"/>
                  </a:lnTo>
                  <a:lnTo>
                    <a:pt x="207575" y="423475"/>
                  </a:lnTo>
                  <a:lnTo>
                    <a:pt x="99275" y="423475"/>
                  </a:lnTo>
                  <a:close/>
                  <a:moveTo>
                    <a:pt x="99275" y="301493"/>
                  </a:moveTo>
                  <a:lnTo>
                    <a:pt x="99275" y="355786"/>
                  </a:lnTo>
                  <a:lnTo>
                    <a:pt x="207575" y="355786"/>
                  </a:lnTo>
                  <a:lnTo>
                    <a:pt x="207575" y="301493"/>
                  </a:lnTo>
                  <a:lnTo>
                    <a:pt x="99275" y="301493"/>
                  </a:lnTo>
                  <a:close/>
                  <a:moveTo>
                    <a:pt x="0" y="180975"/>
                  </a:moveTo>
                  <a:lnTo>
                    <a:pt x="297325" y="0"/>
                  </a:lnTo>
                  <a:lnTo>
                    <a:pt x="306850" y="1520186"/>
                  </a:lnTo>
                  <a:lnTo>
                    <a:pt x="0" y="1520186"/>
                  </a:lnTo>
                  <a:lnTo>
                    <a:pt x="0" y="18097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5" name="Freeform: Shape 114">
              <a:extLst>
                <a:ext uri="{FF2B5EF4-FFF2-40B4-BE49-F238E27FC236}">
                  <a16:creationId xmlns:a16="http://schemas.microsoft.com/office/drawing/2014/main" id="{F918D7FF-E72C-45C0-9C21-9A9937DFA70F}"/>
                </a:ext>
              </a:extLst>
            </p:cNvPr>
            <p:cNvSpPr/>
            <p:nvPr/>
          </p:nvSpPr>
          <p:spPr>
            <a:xfrm>
              <a:off x="4291147" y="2164683"/>
              <a:ext cx="300411" cy="1590168"/>
            </a:xfrm>
            <a:custGeom>
              <a:avLst/>
              <a:gdLst>
                <a:gd name="connsiteX0" fmla="*/ 99275 w 306851"/>
                <a:gd name="connsiteY0" fmla="*/ 971161 h 1218693"/>
                <a:gd name="connsiteX1" fmla="*/ 99275 w 306851"/>
                <a:gd name="connsiteY1" fmla="*/ 1025454 h 1218693"/>
                <a:gd name="connsiteX2" fmla="*/ 207576 w 306851"/>
                <a:gd name="connsiteY2" fmla="*/ 1025454 h 1218693"/>
                <a:gd name="connsiteX3" fmla="*/ 207576 w 306851"/>
                <a:gd name="connsiteY3" fmla="*/ 971161 h 1218693"/>
                <a:gd name="connsiteX4" fmla="*/ 99275 w 306851"/>
                <a:gd name="connsiteY4" fmla="*/ 849179 h 1218693"/>
                <a:gd name="connsiteX5" fmla="*/ 99275 w 306851"/>
                <a:gd name="connsiteY5" fmla="*/ 903472 h 1218693"/>
                <a:gd name="connsiteX6" fmla="*/ 207576 w 306851"/>
                <a:gd name="connsiteY6" fmla="*/ 903472 h 1218693"/>
                <a:gd name="connsiteX7" fmla="*/ 207576 w 306851"/>
                <a:gd name="connsiteY7" fmla="*/ 849179 h 1218693"/>
                <a:gd name="connsiteX8" fmla="*/ 99275 w 306851"/>
                <a:gd name="connsiteY8" fmla="*/ 727198 h 1218693"/>
                <a:gd name="connsiteX9" fmla="*/ 99275 w 306851"/>
                <a:gd name="connsiteY9" fmla="*/ 781490 h 1218693"/>
                <a:gd name="connsiteX10" fmla="*/ 207576 w 306851"/>
                <a:gd name="connsiteY10" fmla="*/ 781490 h 1218693"/>
                <a:gd name="connsiteX11" fmla="*/ 207576 w 306851"/>
                <a:gd name="connsiteY11" fmla="*/ 727198 h 1218693"/>
                <a:gd name="connsiteX12" fmla="*/ 99275 w 306851"/>
                <a:gd name="connsiteY12" fmla="*/ 605216 h 1218693"/>
                <a:gd name="connsiteX13" fmla="*/ 99275 w 306851"/>
                <a:gd name="connsiteY13" fmla="*/ 659508 h 1218693"/>
                <a:gd name="connsiteX14" fmla="*/ 207576 w 306851"/>
                <a:gd name="connsiteY14" fmla="*/ 659508 h 1218693"/>
                <a:gd name="connsiteX15" fmla="*/ 207576 w 306851"/>
                <a:gd name="connsiteY15" fmla="*/ 605216 h 1218693"/>
                <a:gd name="connsiteX16" fmla="*/ 99275 w 306851"/>
                <a:gd name="connsiteY16" fmla="*/ 483234 h 1218693"/>
                <a:gd name="connsiteX17" fmla="*/ 99275 w 306851"/>
                <a:gd name="connsiteY17" fmla="*/ 537526 h 1218693"/>
                <a:gd name="connsiteX18" fmla="*/ 207576 w 306851"/>
                <a:gd name="connsiteY18" fmla="*/ 537526 h 1218693"/>
                <a:gd name="connsiteX19" fmla="*/ 207576 w 306851"/>
                <a:gd name="connsiteY19" fmla="*/ 483234 h 1218693"/>
                <a:gd name="connsiteX20" fmla="*/ 99275 w 306851"/>
                <a:gd name="connsiteY20" fmla="*/ 361252 h 1218693"/>
                <a:gd name="connsiteX21" fmla="*/ 99275 w 306851"/>
                <a:gd name="connsiteY21" fmla="*/ 415544 h 1218693"/>
                <a:gd name="connsiteX22" fmla="*/ 207576 w 306851"/>
                <a:gd name="connsiteY22" fmla="*/ 415544 h 1218693"/>
                <a:gd name="connsiteX23" fmla="*/ 207576 w 306851"/>
                <a:gd name="connsiteY23" fmla="*/ 361252 h 1218693"/>
                <a:gd name="connsiteX24" fmla="*/ 99275 w 306851"/>
                <a:gd name="connsiteY24" fmla="*/ 239270 h 1218693"/>
                <a:gd name="connsiteX25" fmla="*/ 99275 w 306851"/>
                <a:gd name="connsiteY25" fmla="*/ 293563 h 1218693"/>
                <a:gd name="connsiteX26" fmla="*/ 207576 w 306851"/>
                <a:gd name="connsiteY26" fmla="*/ 293563 h 1218693"/>
                <a:gd name="connsiteX27" fmla="*/ 207576 w 306851"/>
                <a:gd name="connsiteY27" fmla="*/ 239270 h 1218693"/>
                <a:gd name="connsiteX28" fmla="*/ 99275 w 306851"/>
                <a:gd name="connsiteY28" fmla="*/ 117288 h 1218693"/>
                <a:gd name="connsiteX29" fmla="*/ 99275 w 306851"/>
                <a:gd name="connsiteY29" fmla="*/ 171581 h 1218693"/>
                <a:gd name="connsiteX30" fmla="*/ 207576 w 306851"/>
                <a:gd name="connsiteY30" fmla="*/ 171581 h 1218693"/>
                <a:gd name="connsiteX31" fmla="*/ 207576 w 306851"/>
                <a:gd name="connsiteY31" fmla="*/ 117288 h 1218693"/>
                <a:gd name="connsiteX32" fmla="*/ 0 w 306851"/>
                <a:gd name="connsiteY32" fmla="*/ 0 h 1218693"/>
                <a:gd name="connsiteX33" fmla="*/ 306851 w 306851"/>
                <a:gd name="connsiteY33" fmla="*/ 0 h 1218693"/>
                <a:gd name="connsiteX34" fmla="*/ 306851 w 306851"/>
                <a:gd name="connsiteY34" fmla="*/ 1218693 h 1218693"/>
                <a:gd name="connsiteX35" fmla="*/ 0 w 306851"/>
                <a:gd name="connsiteY35" fmla="*/ 1218693 h 1218693"/>
                <a:gd name="connsiteX0" fmla="*/ 99275 w 306851"/>
                <a:gd name="connsiteY0" fmla="*/ 1342636 h 1590168"/>
                <a:gd name="connsiteX1" fmla="*/ 99275 w 306851"/>
                <a:gd name="connsiteY1" fmla="*/ 1396929 h 1590168"/>
                <a:gd name="connsiteX2" fmla="*/ 207576 w 306851"/>
                <a:gd name="connsiteY2" fmla="*/ 1396929 h 1590168"/>
                <a:gd name="connsiteX3" fmla="*/ 207576 w 306851"/>
                <a:gd name="connsiteY3" fmla="*/ 1342636 h 1590168"/>
                <a:gd name="connsiteX4" fmla="*/ 99275 w 306851"/>
                <a:gd name="connsiteY4" fmla="*/ 1342636 h 1590168"/>
                <a:gd name="connsiteX5" fmla="*/ 99275 w 306851"/>
                <a:gd name="connsiteY5" fmla="*/ 1220654 h 1590168"/>
                <a:gd name="connsiteX6" fmla="*/ 99275 w 306851"/>
                <a:gd name="connsiteY6" fmla="*/ 1274947 h 1590168"/>
                <a:gd name="connsiteX7" fmla="*/ 207576 w 306851"/>
                <a:gd name="connsiteY7" fmla="*/ 1274947 h 1590168"/>
                <a:gd name="connsiteX8" fmla="*/ 207576 w 306851"/>
                <a:gd name="connsiteY8" fmla="*/ 1220654 h 1590168"/>
                <a:gd name="connsiteX9" fmla="*/ 99275 w 306851"/>
                <a:gd name="connsiteY9" fmla="*/ 1220654 h 1590168"/>
                <a:gd name="connsiteX10" fmla="*/ 99275 w 306851"/>
                <a:gd name="connsiteY10" fmla="*/ 1098673 h 1590168"/>
                <a:gd name="connsiteX11" fmla="*/ 99275 w 306851"/>
                <a:gd name="connsiteY11" fmla="*/ 1152965 h 1590168"/>
                <a:gd name="connsiteX12" fmla="*/ 207576 w 306851"/>
                <a:gd name="connsiteY12" fmla="*/ 1152965 h 1590168"/>
                <a:gd name="connsiteX13" fmla="*/ 207576 w 306851"/>
                <a:gd name="connsiteY13" fmla="*/ 1098673 h 1590168"/>
                <a:gd name="connsiteX14" fmla="*/ 99275 w 306851"/>
                <a:gd name="connsiteY14" fmla="*/ 1098673 h 1590168"/>
                <a:gd name="connsiteX15" fmla="*/ 99275 w 306851"/>
                <a:gd name="connsiteY15" fmla="*/ 976691 h 1590168"/>
                <a:gd name="connsiteX16" fmla="*/ 99275 w 306851"/>
                <a:gd name="connsiteY16" fmla="*/ 1030983 h 1590168"/>
                <a:gd name="connsiteX17" fmla="*/ 207576 w 306851"/>
                <a:gd name="connsiteY17" fmla="*/ 1030983 h 1590168"/>
                <a:gd name="connsiteX18" fmla="*/ 207576 w 306851"/>
                <a:gd name="connsiteY18" fmla="*/ 976691 h 1590168"/>
                <a:gd name="connsiteX19" fmla="*/ 99275 w 306851"/>
                <a:gd name="connsiteY19" fmla="*/ 976691 h 1590168"/>
                <a:gd name="connsiteX20" fmla="*/ 99275 w 306851"/>
                <a:gd name="connsiteY20" fmla="*/ 854709 h 1590168"/>
                <a:gd name="connsiteX21" fmla="*/ 99275 w 306851"/>
                <a:gd name="connsiteY21" fmla="*/ 909001 h 1590168"/>
                <a:gd name="connsiteX22" fmla="*/ 207576 w 306851"/>
                <a:gd name="connsiteY22" fmla="*/ 909001 h 1590168"/>
                <a:gd name="connsiteX23" fmla="*/ 207576 w 306851"/>
                <a:gd name="connsiteY23" fmla="*/ 854709 h 1590168"/>
                <a:gd name="connsiteX24" fmla="*/ 99275 w 306851"/>
                <a:gd name="connsiteY24" fmla="*/ 854709 h 1590168"/>
                <a:gd name="connsiteX25" fmla="*/ 99275 w 306851"/>
                <a:gd name="connsiteY25" fmla="*/ 732727 h 1590168"/>
                <a:gd name="connsiteX26" fmla="*/ 99275 w 306851"/>
                <a:gd name="connsiteY26" fmla="*/ 787019 h 1590168"/>
                <a:gd name="connsiteX27" fmla="*/ 207576 w 306851"/>
                <a:gd name="connsiteY27" fmla="*/ 787019 h 1590168"/>
                <a:gd name="connsiteX28" fmla="*/ 207576 w 306851"/>
                <a:gd name="connsiteY28" fmla="*/ 732727 h 1590168"/>
                <a:gd name="connsiteX29" fmla="*/ 99275 w 306851"/>
                <a:gd name="connsiteY29" fmla="*/ 732727 h 1590168"/>
                <a:gd name="connsiteX30" fmla="*/ 99275 w 306851"/>
                <a:gd name="connsiteY30" fmla="*/ 610745 h 1590168"/>
                <a:gd name="connsiteX31" fmla="*/ 99275 w 306851"/>
                <a:gd name="connsiteY31" fmla="*/ 665038 h 1590168"/>
                <a:gd name="connsiteX32" fmla="*/ 207576 w 306851"/>
                <a:gd name="connsiteY32" fmla="*/ 665038 h 1590168"/>
                <a:gd name="connsiteX33" fmla="*/ 207576 w 306851"/>
                <a:gd name="connsiteY33" fmla="*/ 610745 h 1590168"/>
                <a:gd name="connsiteX34" fmla="*/ 99275 w 306851"/>
                <a:gd name="connsiteY34" fmla="*/ 610745 h 1590168"/>
                <a:gd name="connsiteX35" fmla="*/ 99275 w 306851"/>
                <a:gd name="connsiteY35" fmla="*/ 488763 h 1590168"/>
                <a:gd name="connsiteX36" fmla="*/ 99275 w 306851"/>
                <a:gd name="connsiteY36" fmla="*/ 543056 h 1590168"/>
                <a:gd name="connsiteX37" fmla="*/ 207576 w 306851"/>
                <a:gd name="connsiteY37" fmla="*/ 543056 h 1590168"/>
                <a:gd name="connsiteX38" fmla="*/ 207576 w 306851"/>
                <a:gd name="connsiteY38" fmla="*/ 488763 h 1590168"/>
                <a:gd name="connsiteX39" fmla="*/ 99275 w 306851"/>
                <a:gd name="connsiteY39" fmla="*/ 488763 h 1590168"/>
                <a:gd name="connsiteX40" fmla="*/ 9525 w 306851"/>
                <a:gd name="connsiteY40" fmla="*/ 0 h 1590168"/>
                <a:gd name="connsiteX41" fmla="*/ 306851 w 306851"/>
                <a:gd name="connsiteY41" fmla="*/ 371475 h 1590168"/>
                <a:gd name="connsiteX42" fmla="*/ 306851 w 306851"/>
                <a:gd name="connsiteY42" fmla="*/ 1590168 h 1590168"/>
                <a:gd name="connsiteX43" fmla="*/ 0 w 306851"/>
                <a:gd name="connsiteY43" fmla="*/ 1590168 h 1590168"/>
                <a:gd name="connsiteX44" fmla="*/ 9525 w 306851"/>
                <a:gd name="connsiteY44" fmla="*/ 0 h 1590168"/>
                <a:gd name="connsiteX0" fmla="*/ 99275 w 306851"/>
                <a:gd name="connsiteY0" fmla="*/ 1342636 h 1590168"/>
                <a:gd name="connsiteX1" fmla="*/ 99275 w 306851"/>
                <a:gd name="connsiteY1" fmla="*/ 1396929 h 1590168"/>
                <a:gd name="connsiteX2" fmla="*/ 207576 w 306851"/>
                <a:gd name="connsiteY2" fmla="*/ 1396929 h 1590168"/>
                <a:gd name="connsiteX3" fmla="*/ 207576 w 306851"/>
                <a:gd name="connsiteY3" fmla="*/ 1342636 h 1590168"/>
                <a:gd name="connsiteX4" fmla="*/ 99275 w 306851"/>
                <a:gd name="connsiteY4" fmla="*/ 1342636 h 1590168"/>
                <a:gd name="connsiteX5" fmla="*/ 99275 w 306851"/>
                <a:gd name="connsiteY5" fmla="*/ 1220654 h 1590168"/>
                <a:gd name="connsiteX6" fmla="*/ 99275 w 306851"/>
                <a:gd name="connsiteY6" fmla="*/ 1274947 h 1590168"/>
                <a:gd name="connsiteX7" fmla="*/ 207576 w 306851"/>
                <a:gd name="connsiteY7" fmla="*/ 1274947 h 1590168"/>
                <a:gd name="connsiteX8" fmla="*/ 207576 w 306851"/>
                <a:gd name="connsiteY8" fmla="*/ 1220654 h 1590168"/>
                <a:gd name="connsiteX9" fmla="*/ 99275 w 306851"/>
                <a:gd name="connsiteY9" fmla="*/ 1220654 h 1590168"/>
                <a:gd name="connsiteX10" fmla="*/ 99275 w 306851"/>
                <a:gd name="connsiteY10" fmla="*/ 1098673 h 1590168"/>
                <a:gd name="connsiteX11" fmla="*/ 99275 w 306851"/>
                <a:gd name="connsiteY11" fmla="*/ 1152965 h 1590168"/>
                <a:gd name="connsiteX12" fmla="*/ 207576 w 306851"/>
                <a:gd name="connsiteY12" fmla="*/ 1152965 h 1590168"/>
                <a:gd name="connsiteX13" fmla="*/ 207576 w 306851"/>
                <a:gd name="connsiteY13" fmla="*/ 1098673 h 1590168"/>
                <a:gd name="connsiteX14" fmla="*/ 99275 w 306851"/>
                <a:gd name="connsiteY14" fmla="*/ 1098673 h 1590168"/>
                <a:gd name="connsiteX15" fmla="*/ 99275 w 306851"/>
                <a:gd name="connsiteY15" fmla="*/ 976691 h 1590168"/>
                <a:gd name="connsiteX16" fmla="*/ 99275 w 306851"/>
                <a:gd name="connsiteY16" fmla="*/ 1030983 h 1590168"/>
                <a:gd name="connsiteX17" fmla="*/ 207576 w 306851"/>
                <a:gd name="connsiteY17" fmla="*/ 1030983 h 1590168"/>
                <a:gd name="connsiteX18" fmla="*/ 207576 w 306851"/>
                <a:gd name="connsiteY18" fmla="*/ 976691 h 1590168"/>
                <a:gd name="connsiteX19" fmla="*/ 99275 w 306851"/>
                <a:gd name="connsiteY19" fmla="*/ 976691 h 1590168"/>
                <a:gd name="connsiteX20" fmla="*/ 99275 w 306851"/>
                <a:gd name="connsiteY20" fmla="*/ 854709 h 1590168"/>
                <a:gd name="connsiteX21" fmla="*/ 99275 w 306851"/>
                <a:gd name="connsiteY21" fmla="*/ 909001 h 1590168"/>
                <a:gd name="connsiteX22" fmla="*/ 207576 w 306851"/>
                <a:gd name="connsiteY22" fmla="*/ 909001 h 1590168"/>
                <a:gd name="connsiteX23" fmla="*/ 207576 w 306851"/>
                <a:gd name="connsiteY23" fmla="*/ 854709 h 1590168"/>
                <a:gd name="connsiteX24" fmla="*/ 99275 w 306851"/>
                <a:gd name="connsiteY24" fmla="*/ 854709 h 1590168"/>
                <a:gd name="connsiteX25" fmla="*/ 99275 w 306851"/>
                <a:gd name="connsiteY25" fmla="*/ 732727 h 1590168"/>
                <a:gd name="connsiteX26" fmla="*/ 99275 w 306851"/>
                <a:gd name="connsiteY26" fmla="*/ 787019 h 1590168"/>
                <a:gd name="connsiteX27" fmla="*/ 207576 w 306851"/>
                <a:gd name="connsiteY27" fmla="*/ 787019 h 1590168"/>
                <a:gd name="connsiteX28" fmla="*/ 207576 w 306851"/>
                <a:gd name="connsiteY28" fmla="*/ 732727 h 1590168"/>
                <a:gd name="connsiteX29" fmla="*/ 99275 w 306851"/>
                <a:gd name="connsiteY29" fmla="*/ 732727 h 1590168"/>
                <a:gd name="connsiteX30" fmla="*/ 99275 w 306851"/>
                <a:gd name="connsiteY30" fmla="*/ 610745 h 1590168"/>
                <a:gd name="connsiteX31" fmla="*/ 99275 w 306851"/>
                <a:gd name="connsiteY31" fmla="*/ 665038 h 1590168"/>
                <a:gd name="connsiteX32" fmla="*/ 207576 w 306851"/>
                <a:gd name="connsiteY32" fmla="*/ 665038 h 1590168"/>
                <a:gd name="connsiteX33" fmla="*/ 207576 w 306851"/>
                <a:gd name="connsiteY33" fmla="*/ 610745 h 1590168"/>
                <a:gd name="connsiteX34" fmla="*/ 99275 w 306851"/>
                <a:gd name="connsiteY34" fmla="*/ 610745 h 1590168"/>
                <a:gd name="connsiteX35" fmla="*/ 99275 w 306851"/>
                <a:gd name="connsiteY35" fmla="*/ 488763 h 1590168"/>
                <a:gd name="connsiteX36" fmla="*/ 99275 w 306851"/>
                <a:gd name="connsiteY36" fmla="*/ 543056 h 1590168"/>
                <a:gd name="connsiteX37" fmla="*/ 207576 w 306851"/>
                <a:gd name="connsiteY37" fmla="*/ 543056 h 1590168"/>
                <a:gd name="connsiteX38" fmla="*/ 207576 w 306851"/>
                <a:gd name="connsiteY38" fmla="*/ 488763 h 1590168"/>
                <a:gd name="connsiteX39" fmla="*/ 99275 w 306851"/>
                <a:gd name="connsiteY39" fmla="*/ 488763 h 1590168"/>
                <a:gd name="connsiteX40" fmla="*/ 0 w 306851"/>
                <a:gd name="connsiteY40" fmla="*/ 0 h 1590168"/>
                <a:gd name="connsiteX41" fmla="*/ 306851 w 306851"/>
                <a:gd name="connsiteY41" fmla="*/ 371475 h 1590168"/>
                <a:gd name="connsiteX42" fmla="*/ 306851 w 306851"/>
                <a:gd name="connsiteY42" fmla="*/ 1590168 h 1590168"/>
                <a:gd name="connsiteX43" fmla="*/ 0 w 306851"/>
                <a:gd name="connsiteY43" fmla="*/ 1590168 h 1590168"/>
                <a:gd name="connsiteX44" fmla="*/ 0 w 306851"/>
                <a:gd name="connsiteY44" fmla="*/ 0 h 1590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06851" h="1590168">
                  <a:moveTo>
                    <a:pt x="99275" y="1342636"/>
                  </a:moveTo>
                  <a:lnTo>
                    <a:pt x="99275" y="1396929"/>
                  </a:lnTo>
                  <a:lnTo>
                    <a:pt x="207576" y="1396929"/>
                  </a:lnTo>
                  <a:lnTo>
                    <a:pt x="207576" y="1342636"/>
                  </a:lnTo>
                  <a:lnTo>
                    <a:pt x="99275" y="1342636"/>
                  </a:lnTo>
                  <a:close/>
                  <a:moveTo>
                    <a:pt x="99275" y="1220654"/>
                  </a:moveTo>
                  <a:lnTo>
                    <a:pt x="99275" y="1274947"/>
                  </a:lnTo>
                  <a:lnTo>
                    <a:pt x="207576" y="1274947"/>
                  </a:lnTo>
                  <a:lnTo>
                    <a:pt x="207576" y="1220654"/>
                  </a:lnTo>
                  <a:lnTo>
                    <a:pt x="99275" y="1220654"/>
                  </a:lnTo>
                  <a:close/>
                  <a:moveTo>
                    <a:pt x="99275" y="1098673"/>
                  </a:moveTo>
                  <a:lnTo>
                    <a:pt x="99275" y="1152965"/>
                  </a:lnTo>
                  <a:lnTo>
                    <a:pt x="207576" y="1152965"/>
                  </a:lnTo>
                  <a:lnTo>
                    <a:pt x="207576" y="1098673"/>
                  </a:lnTo>
                  <a:lnTo>
                    <a:pt x="99275" y="1098673"/>
                  </a:lnTo>
                  <a:close/>
                  <a:moveTo>
                    <a:pt x="99275" y="976691"/>
                  </a:moveTo>
                  <a:lnTo>
                    <a:pt x="99275" y="1030983"/>
                  </a:lnTo>
                  <a:lnTo>
                    <a:pt x="207576" y="1030983"/>
                  </a:lnTo>
                  <a:lnTo>
                    <a:pt x="207576" y="976691"/>
                  </a:lnTo>
                  <a:lnTo>
                    <a:pt x="99275" y="976691"/>
                  </a:lnTo>
                  <a:close/>
                  <a:moveTo>
                    <a:pt x="99275" y="854709"/>
                  </a:moveTo>
                  <a:lnTo>
                    <a:pt x="99275" y="909001"/>
                  </a:lnTo>
                  <a:lnTo>
                    <a:pt x="207576" y="909001"/>
                  </a:lnTo>
                  <a:lnTo>
                    <a:pt x="207576" y="854709"/>
                  </a:lnTo>
                  <a:lnTo>
                    <a:pt x="99275" y="854709"/>
                  </a:lnTo>
                  <a:close/>
                  <a:moveTo>
                    <a:pt x="99275" y="732727"/>
                  </a:moveTo>
                  <a:lnTo>
                    <a:pt x="99275" y="787019"/>
                  </a:lnTo>
                  <a:lnTo>
                    <a:pt x="207576" y="787019"/>
                  </a:lnTo>
                  <a:lnTo>
                    <a:pt x="207576" y="732727"/>
                  </a:lnTo>
                  <a:lnTo>
                    <a:pt x="99275" y="732727"/>
                  </a:lnTo>
                  <a:close/>
                  <a:moveTo>
                    <a:pt x="99275" y="610745"/>
                  </a:moveTo>
                  <a:lnTo>
                    <a:pt x="99275" y="665038"/>
                  </a:lnTo>
                  <a:lnTo>
                    <a:pt x="207576" y="665038"/>
                  </a:lnTo>
                  <a:lnTo>
                    <a:pt x="207576" y="610745"/>
                  </a:lnTo>
                  <a:lnTo>
                    <a:pt x="99275" y="610745"/>
                  </a:lnTo>
                  <a:close/>
                  <a:moveTo>
                    <a:pt x="99275" y="488763"/>
                  </a:moveTo>
                  <a:lnTo>
                    <a:pt x="99275" y="543056"/>
                  </a:lnTo>
                  <a:lnTo>
                    <a:pt x="207576" y="543056"/>
                  </a:lnTo>
                  <a:lnTo>
                    <a:pt x="207576" y="488763"/>
                  </a:lnTo>
                  <a:lnTo>
                    <a:pt x="99275" y="488763"/>
                  </a:lnTo>
                  <a:close/>
                  <a:moveTo>
                    <a:pt x="0" y="0"/>
                  </a:moveTo>
                  <a:lnTo>
                    <a:pt x="306851" y="371475"/>
                  </a:lnTo>
                  <a:lnTo>
                    <a:pt x="306851" y="1590168"/>
                  </a:lnTo>
                  <a:lnTo>
                    <a:pt x="0" y="15901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6" name="Freeform: Shape 174">
              <a:extLst>
                <a:ext uri="{FF2B5EF4-FFF2-40B4-BE49-F238E27FC236}">
                  <a16:creationId xmlns:a16="http://schemas.microsoft.com/office/drawing/2014/main" id="{5A74CB59-318B-4F8B-AF3B-B6758640FD55}"/>
                </a:ext>
              </a:extLst>
            </p:cNvPr>
            <p:cNvSpPr/>
            <p:nvPr/>
          </p:nvSpPr>
          <p:spPr>
            <a:xfrm>
              <a:off x="8486617" y="2597309"/>
              <a:ext cx="248377" cy="1157542"/>
            </a:xfrm>
            <a:custGeom>
              <a:avLst/>
              <a:gdLst>
                <a:gd name="connsiteX0" fmla="*/ 99275 w 306851"/>
                <a:gd name="connsiteY0" fmla="*/ 971161 h 1218693"/>
                <a:gd name="connsiteX1" fmla="*/ 99275 w 306851"/>
                <a:gd name="connsiteY1" fmla="*/ 1025454 h 1218693"/>
                <a:gd name="connsiteX2" fmla="*/ 207576 w 306851"/>
                <a:gd name="connsiteY2" fmla="*/ 1025454 h 1218693"/>
                <a:gd name="connsiteX3" fmla="*/ 207576 w 306851"/>
                <a:gd name="connsiteY3" fmla="*/ 971161 h 1218693"/>
                <a:gd name="connsiteX4" fmla="*/ 99275 w 306851"/>
                <a:gd name="connsiteY4" fmla="*/ 849179 h 1218693"/>
                <a:gd name="connsiteX5" fmla="*/ 99275 w 306851"/>
                <a:gd name="connsiteY5" fmla="*/ 903472 h 1218693"/>
                <a:gd name="connsiteX6" fmla="*/ 207576 w 306851"/>
                <a:gd name="connsiteY6" fmla="*/ 903472 h 1218693"/>
                <a:gd name="connsiteX7" fmla="*/ 207576 w 306851"/>
                <a:gd name="connsiteY7" fmla="*/ 849179 h 1218693"/>
                <a:gd name="connsiteX8" fmla="*/ 99275 w 306851"/>
                <a:gd name="connsiteY8" fmla="*/ 727198 h 1218693"/>
                <a:gd name="connsiteX9" fmla="*/ 99275 w 306851"/>
                <a:gd name="connsiteY9" fmla="*/ 781490 h 1218693"/>
                <a:gd name="connsiteX10" fmla="*/ 207576 w 306851"/>
                <a:gd name="connsiteY10" fmla="*/ 781490 h 1218693"/>
                <a:gd name="connsiteX11" fmla="*/ 207576 w 306851"/>
                <a:gd name="connsiteY11" fmla="*/ 727198 h 1218693"/>
                <a:gd name="connsiteX12" fmla="*/ 99275 w 306851"/>
                <a:gd name="connsiteY12" fmla="*/ 605216 h 1218693"/>
                <a:gd name="connsiteX13" fmla="*/ 99275 w 306851"/>
                <a:gd name="connsiteY13" fmla="*/ 659508 h 1218693"/>
                <a:gd name="connsiteX14" fmla="*/ 207576 w 306851"/>
                <a:gd name="connsiteY14" fmla="*/ 659508 h 1218693"/>
                <a:gd name="connsiteX15" fmla="*/ 207576 w 306851"/>
                <a:gd name="connsiteY15" fmla="*/ 605216 h 1218693"/>
                <a:gd name="connsiteX16" fmla="*/ 99275 w 306851"/>
                <a:gd name="connsiteY16" fmla="*/ 483234 h 1218693"/>
                <a:gd name="connsiteX17" fmla="*/ 99275 w 306851"/>
                <a:gd name="connsiteY17" fmla="*/ 537526 h 1218693"/>
                <a:gd name="connsiteX18" fmla="*/ 207576 w 306851"/>
                <a:gd name="connsiteY18" fmla="*/ 537526 h 1218693"/>
                <a:gd name="connsiteX19" fmla="*/ 207576 w 306851"/>
                <a:gd name="connsiteY19" fmla="*/ 483234 h 1218693"/>
                <a:gd name="connsiteX20" fmla="*/ 99275 w 306851"/>
                <a:gd name="connsiteY20" fmla="*/ 361252 h 1218693"/>
                <a:gd name="connsiteX21" fmla="*/ 99275 w 306851"/>
                <a:gd name="connsiteY21" fmla="*/ 415544 h 1218693"/>
                <a:gd name="connsiteX22" fmla="*/ 207576 w 306851"/>
                <a:gd name="connsiteY22" fmla="*/ 415544 h 1218693"/>
                <a:gd name="connsiteX23" fmla="*/ 207576 w 306851"/>
                <a:gd name="connsiteY23" fmla="*/ 361252 h 1218693"/>
                <a:gd name="connsiteX24" fmla="*/ 99275 w 306851"/>
                <a:gd name="connsiteY24" fmla="*/ 239270 h 1218693"/>
                <a:gd name="connsiteX25" fmla="*/ 99275 w 306851"/>
                <a:gd name="connsiteY25" fmla="*/ 293563 h 1218693"/>
                <a:gd name="connsiteX26" fmla="*/ 207576 w 306851"/>
                <a:gd name="connsiteY26" fmla="*/ 293563 h 1218693"/>
                <a:gd name="connsiteX27" fmla="*/ 207576 w 306851"/>
                <a:gd name="connsiteY27" fmla="*/ 239270 h 1218693"/>
                <a:gd name="connsiteX28" fmla="*/ 99275 w 306851"/>
                <a:gd name="connsiteY28" fmla="*/ 117288 h 1218693"/>
                <a:gd name="connsiteX29" fmla="*/ 99275 w 306851"/>
                <a:gd name="connsiteY29" fmla="*/ 171581 h 1218693"/>
                <a:gd name="connsiteX30" fmla="*/ 207576 w 306851"/>
                <a:gd name="connsiteY30" fmla="*/ 171581 h 1218693"/>
                <a:gd name="connsiteX31" fmla="*/ 207576 w 306851"/>
                <a:gd name="connsiteY31" fmla="*/ 117288 h 1218693"/>
                <a:gd name="connsiteX32" fmla="*/ 0 w 306851"/>
                <a:gd name="connsiteY32" fmla="*/ 0 h 1218693"/>
                <a:gd name="connsiteX33" fmla="*/ 306851 w 306851"/>
                <a:gd name="connsiteY33" fmla="*/ 0 h 1218693"/>
                <a:gd name="connsiteX34" fmla="*/ 306851 w 306851"/>
                <a:gd name="connsiteY34" fmla="*/ 1218693 h 1218693"/>
                <a:gd name="connsiteX35" fmla="*/ 0 w 306851"/>
                <a:gd name="connsiteY35" fmla="*/ 1218693 h 1218693"/>
                <a:gd name="connsiteX0" fmla="*/ 99275 w 306851"/>
                <a:gd name="connsiteY0" fmla="*/ 1342636 h 1590168"/>
                <a:gd name="connsiteX1" fmla="*/ 99275 w 306851"/>
                <a:gd name="connsiteY1" fmla="*/ 1396929 h 1590168"/>
                <a:gd name="connsiteX2" fmla="*/ 207576 w 306851"/>
                <a:gd name="connsiteY2" fmla="*/ 1396929 h 1590168"/>
                <a:gd name="connsiteX3" fmla="*/ 207576 w 306851"/>
                <a:gd name="connsiteY3" fmla="*/ 1342636 h 1590168"/>
                <a:gd name="connsiteX4" fmla="*/ 99275 w 306851"/>
                <a:gd name="connsiteY4" fmla="*/ 1342636 h 1590168"/>
                <a:gd name="connsiteX5" fmla="*/ 99275 w 306851"/>
                <a:gd name="connsiteY5" fmla="*/ 1220654 h 1590168"/>
                <a:gd name="connsiteX6" fmla="*/ 99275 w 306851"/>
                <a:gd name="connsiteY6" fmla="*/ 1274947 h 1590168"/>
                <a:gd name="connsiteX7" fmla="*/ 207576 w 306851"/>
                <a:gd name="connsiteY7" fmla="*/ 1274947 h 1590168"/>
                <a:gd name="connsiteX8" fmla="*/ 207576 w 306851"/>
                <a:gd name="connsiteY8" fmla="*/ 1220654 h 1590168"/>
                <a:gd name="connsiteX9" fmla="*/ 99275 w 306851"/>
                <a:gd name="connsiteY9" fmla="*/ 1220654 h 1590168"/>
                <a:gd name="connsiteX10" fmla="*/ 99275 w 306851"/>
                <a:gd name="connsiteY10" fmla="*/ 1098673 h 1590168"/>
                <a:gd name="connsiteX11" fmla="*/ 99275 w 306851"/>
                <a:gd name="connsiteY11" fmla="*/ 1152965 h 1590168"/>
                <a:gd name="connsiteX12" fmla="*/ 207576 w 306851"/>
                <a:gd name="connsiteY12" fmla="*/ 1152965 h 1590168"/>
                <a:gd name="connsiteX13" fmla="*/ 207576 w 306851"/>
                <a:gd name="connsiteY13" fmla="*/ 1098673 h 1590168"/>
                <a:gd name="connsiteX14" fmla="*/ 99275 w 306851"/>
                <a:gd name="connsiteY14" fmla="*/ 1098673 h 1590168"/>
                <a:gd name="connsiteX15" fmla="*/ 99275 w 306851"/>
                <a:gd name="connsiteY15" fmla="*/ 976691 h 1590168"/>
                <a:gd name="connsiteX16" fmla="*/ 99275 w 306851"/>
                <a:gd name="connsiteY16" fmla="*/ 1030983 h 1590168"/>
                <a:gd name="connsiteX17" fmla="*/ 207576 w 306851"/>
                <a:gd name="connsiteY17" fmla="*/ 1030983 h 1590168"/>
                <a:gd name="connsiteX18" fmla="*/ 207576 w 306851"/>
                <a:gd name="connsiteY18" fmla="*/ 976691 h 1590168"/>
                <a:gd name="connsiteX19" fmla="*/ 99275 w 306851"/>
                <a:gd name="connsiteY19" fmla="*/ 976691 h 1590168"/>
                <a:gd name="connsiteX20" fmla="*/ 99275 w 306851"/>
                <a:gd name="connsiteY20" fmla="*/ 854709 h 1590168"/>
                <a:gd name="connsiteX21" fmla="*/ 99275 w 306851"/>
                <a:gd name="connsiteY21" fmla="*/ 909001 h 1590168"/>
                <a:gd name="connsiteX22" fmla="*/ 207576 w 306851"/>
                <a:gd name="connsiteY22" fmla="*/ 909001 h 1590168"/>
                <a:gd name="connsiteX23" fmla="*/ 207576 w 306851"/>
                <a:gd name="connsiteY23" fmla="*/ 854709 h 1590168"/>
                <a:gd name="connsiteX24" fmla="*/ 99275 w 306851"/>
                <a:gd name="connsiteY24" fmla="*/ 854709 h 1590168"/>
                <a:gd name="connsiteX25" fmla="*/ 99275 w 306851"/>
                <a:gd name="connsiteY25" fmla="*/ 732727 h 1590168"/>
                <a:gd name="connsiteX26" fmla="*/ 99275 w 306851"/>
                <a:gd name="connsiteY26" fmla="*/ 787019 h 1590168"/>
                <a:gd name="connsiteX27" fmla="*/ 207576 w 306851"/>
                <a:gd name="connsiteY27" fmla="*/ 787019 h 1590168"/>
                <a:gd name="connsiteX28" fmla="*/ 207576 w 306851"/>
                <a:gd name="connsiteY28" fmla="*/ 732727 h 1590168"/>
                <a:gd name="connsiteX29" fmla="*/ 99275 w 306851"/>
                <a:gd name="connsiteY29" fmla="*/ 732727 h 1590168"/>
                <a:gd name="connsiteX30" fmla="*/ 99275 w 306851"/>
                <a:gd name="connsiteY30" fmla="*/ 610745 h 1590168"/>
                <a:gd name="connsiteX31" fmla="*/ 99275 w 306851"/>
                <a:gd name="connsiteY31" fmla="*/ 665038 h 1590168"/>
                <a:gd name="connsiteX32" fmla="*/ 207576 w 306851"/>
                <a:gd name="connsiteY32" fmla="*/ 665038 h 1590168"/>
                <a:gd name="connsiteX33" fmla="*/ 207576 w 306851"/>
                <a:gd name="connsiteY33" fmla="*/ 610745 h 1590168"/>
                <a:gd name="connsiteX34" fmla="*/ 99275 w 306851"/>
                <a:gd name="connsiteY34" fmla="*/ 610745 h 1590168"/>
                <a:gd name="connsiteX35" fmla="*/ 99275 w 306851"/>
                <a:gd name="connsiteY35" fmla="*/ 488763 h 1590168"/>
                <a:gd name="connsiteX36" fmla="*/ 99275 w 306851"/>
                <a:gd name="connsiteY36" fmla="*/ 543056 h 1590168"/>
                <a:gd name="connsiteX37" fmla="*/ 207576 w 306851"/>
                <a:gd name="connsiteY37" fmla="*/ 543056 h 1590168"/>
                <a:gd name="connsiteX38" fmla="*/ 207576 w 306851"/>
                <a:gd name="connsiteY38" fmla="*/ 488763 h 1590168"/>
                <a:gd name="connsiteX39" fmla="*/ 99275 w 306851"/>
                <a:gd name="connsiteY39" fmla="*/ 488763 h 1590168"/>
                <a:gd name="connsiteX40" fmla="*/ 9525 w 306851"/>
                <a:gd name="connsiteY40" fmla="*/ 0 h 1590168"/>
                <a:gd name="connsiteX41" fmla="*/ 306851 w 306851"/>
                <a:gd name="connsiteY41" fmla="*/ 371475 h 1590168"/>
                <a:gd name="connsiteX42" fmla="*/ 306851 w 306851"/>
                <a:gd name="connsiteY42" fmla="*/ 1590168 h 1590168"/>
                <a:gd name="connsiteX43" fmla="*/ 0 w 306851"/>
                <a:gd name="connsiteY43" fmla="*/ 1590168 h 1590168"/>
                <a:gd name="connsiteX44" fmla="*/ 9525 w 306851"/>
                <a:gd name="connsiteY44" fmla="*/ 0 h 1590168"/>
                <a:gd name="connsiteX0" fmla="*/ 99275 w 306851"/>
                <a:gd name="connsiteY0" fmla="*/ 1342636 h 1590168"/>
                <a:gd name="connsiteX1" fmla="*/ 99275 w 306851"/>
                <a:gd name="connsiteY1" fmla="*/ 1396929 h 1590168"/>
                <a:gd name="connsiteX2" fmla="*/ 207576 w 306851"/>
                <a:gd name="connsiteY2" fmla="*/ 1396929 h 1590168"/>
                <a:gd name="connsiteX3" fmla="*/ 207576 w 306851"/>
                <a:gd name="connsiteY3" fmla="*/ 1342636 h 1590168"/>
                <a:gd name="connsiteX4" fmla="*/ 99275 w 306851"/>
                <a:gd name="connsiteY4" fmla="*/ 1342636 h 1590168"/>
                <a:gd name="connsiteX5" fmla="*/ 99275 w 306851"/>
                <a:gd name="connsiteY5" fmla="*/ 1220654 h 1590168"/>
                <a:gd name="connsiteX6" fmla="*/ 99275 w 306851"/>
                <a:gd name="connsiteY6" fmla="*/ 1274947 h 1590168"/>
                <a:gd name="connsiteX7" fmla="*/ 207576 w 306851"/>
                <a:gd name="connsiteY7" fmla="*/ 1274947 h 1590168"/>
                <a:gd name="connsiteX8" fmla="*/ 207576 w 306851"/>
                <a:gd name="connsiteY8" fmla="*/ 1220654 h 1590168"/>
                <a:gd name="connsiteX9" fmla="*/ 99275 w 306851"/>
                <a:gd name="connsiteY9" fmla="*/ 1220654 h 1590168"/>
                <a:gd name="connsiteX10" fmla="*/ 99275 w 306851"/>
                <a:gd name="connsiteY10" fmla="*/ 1098673 h 1590168"/>
                <a:gd name="connsiteX11" fmla="*/ 99275 w 306851"/>
                <a:gd name="connsiteY11" fmla="*/ 1152965 h 1590168"/>
                <a:gd name="connsiteX12" fmla="*/ 207576 w 306851"/>
                <a:gd name="connsiteY12" fmla="*/ 1152965 h 1590168"/>
                <a:gd name="connsiteX13" fmla="*/ 207576 w 306851"/>
                <a:gd name="connsiteY13" fmla="*/ 1098673 h 1590168"/>
                <a:gd name="connsiteX14" fmla="*/ 99275 w 306851"/>
                <a:gd name="connsiteY14" fmla="*/ 1098673 h 1590168"/>
                <a:gd name="connsiteX15" fmla="*/ 99275 w 306851"/>
                <a:gd name="connsiteY15" fmla="*/ 976691 h 1590168"/>
                <a:gd name="connsiteX16" fmla="*/ 99275 w 306851"/>
                <a:gd name="connsiteY16" fmla="*/ 1030983 h 1590168"/>
                <a:gd name="connsiteX17" fmla="*/ 207576 w 306851"/>
                <a:gd name="connsiteY17" fmla="*/ 1030983 h 1590168"/>
                <a:gd name="connsiteX18" fmla="*/ 207576 w 306851"/>
                <a:gd name="connsiteY18" fmla="*/ 976691 h 1590168"/>
                <a:gd name="connsiteX19" fmla="*/ 99275 w 306851"/>
                <a:gd name="connsiteY19" fmla="*/ 976691 h 1590168"/>
                <a:gd name="connsiteX20" fmla="*/ 99275 w 306851"/>
                <a:gd name="connsiteY20" fmla="*/ 854709 h 1590168"/>
                <a:gd name="connsiteX21" fmla="*/ 99275 w 306851"/>
                <a:gd name="connsiteY21" fmla="*/ 909001 h 1590168"/>
                <a:gd name="connsiteX22" fmla="*/ 207576 w 306851"/>
                <a:gd name="connsiteY22" fmla="*/ 909001 h 1590168"/>
                <a:gd name="connsiteX23" fmla="*/ 207576 w 306851"/>
                <a:gd name="connsiteY23" fmla="*/ 854709 h 1590168"/>
                <a:gd name="connsiteX24" fmla="*/ 99275 w 306851"/>
                <a:gd name="connsiteY24" fmla="*/ 854709 h 1590168"/>
                <a:gd name="connsiteX25" fmla="*/ 99275 w 306851"/>
                <a:gd name="connsiteY25" fmla="*/ 732727 h 1590168"/>
                <a:gd name="connsiteX26" fmla="*/ 99275 w 306851"/>
                <a:gd name="connsiteY26" fmla="*/ 787019 h 1590168"/>
                <a:gd name="connsiteX27" fmla="*/ 207576 w 306851"/>
                <a:gd name="connsiteY27" fmla="*/ 787019 h 1590168"/>
                <a:gd name="connsiteX28" fmla="*/ 207576 w 306851"/>
                <a:gd name="connsiteY28" fmla="*/ 732727 h 1590168"/>
                <a:gd name="connsiteX29" fmla="*/ 99275 w 306851"/>
                <a:gd name="connsiteY29" fmla="*/ 732727 h 1590168"/>
                <a:gd name="connsiteX30" fmla="*/ 99275 w 306851"/>
                <a:gd name="connsiteY30" fmla="*/ 610745 h 1590168"/>
                <a:gd name="connsiteX31" fmla="*/ 99275 w 306851"/>
                <a:gd name="connsiteY31" fmla="*/ 665038 h 1590168"/>
                <a:gd name="connsiteX32" fmla="*/ 207576 w 306851"/>
                <a:gd name="connsiteY32" fmla="*/ 665038 h 1590168"/>
                <a:gd name="connsiteX33" fmla="*/ 207576 w 306851"/>
                <a:gd name="connsiteY33" fmla="*/ 610745 h 1590168"/>
                <a:gd name="connsiteX34" fmla="*/ 99275 w 306851"/>
                <a:gd name="connsiteY34" fmla="*/ 610745 h 1590168"/>
                <a:gd name="connsiteX35" fmla="*/ 99275 w 306851"/>
                <a:gd name="connsiteY35" fmla="*/ 488763 h 1590168"/>
                <a:gd name="connsiteX36" fmla="*/ 99275 w 306851"/>
                <a:gd name="connsiteY36" fmla="*/ 543056 h 1590168"/>
                <a:gd name="connsiteX37" fmla="*/ 207576 w 306851"/>
                <a:gd name="connsiteY37" fmla="*/ 543056 h 1590168"/>
                <a:gd name="connsiteX38" fmla="*/ 207576 w 306851"/>
                <a:gd name="connsiteY38" fmla="*/ 488763 h 1590168"/>
                <a:gd name="connsiteX39" fmla="*/ 99275 w 306851"/>
                <a:gd name="connsiteY39" fmla="*/ 488763 h 1590168"/>
                <a:gd name="connsiteX40" fmla="*/ 0 w 306851"/>
                <a:gd name="connsiteY40" fmla="*/ 0 h 1590168"/>
                <a:gd name="connsiteX41" fmla="*/ 306851 w 306851"/>
                <a:gd name="connsiteY41" fmla="*/ 371475 h 1590168"/>
                <a:gd name="connsiteX42" fmla="*/ 306851 w 306851"/>
                <a:gd name="connsiteY42" fmla="*/ 1590168 h 1590168"/>
                <a:gd name="connsiteX43" fmla="*/ 0 w 306851"/>
                <a:gd name="connsiteY43" fmla="*/ 1590168 h 1590168"/>
                <a:gd name="connsiteX44" fmla="*/ 0 w 306851"/>
                <a:gd name="connsiteY44" fmla="*/ 0 h 1590168"/>
                <a:gd name="connsiteX0" fmla="*/ 99275 w 306851"/>
                <a:gd name="connsiteY0" fmla="*/ 1152513 h 1400045"/>
                <a:gd name="connsiteX1" fmla="*/ 99275 w 306851"/>
                <a:gd name="connsiteY1" fmla="*/ 1206806 h 1400045"/>
                <a:gd name="connsiteX2" fmla="*/ 207576 w 306851"/>
                <a:gd name="connsiteY2" fmla="*/ 1206806 h 1400045"/>
                <a:gd name="connsiteX3" fmla="*/ 207576 w 306851"/>
                <a:gd name="connsiteY3" fmla="*/ 1152513 h 1400045"/>
                <a:gd name="connsiteX4" fmla="*/ 99275 w 306851"/>
                <a:gd name="connsiteY4" fmla="*/ 1152513 h 1400045"/>
                <a:gd name="connsiteX5" fmla="*/ 99275 w 306851"/>
                <a:gd name="connsiteY5" fmla="*/ 1030531 h 1400045"/>
                <a:gd name="connsiteX6" fmla="*/ 99275 w 306851"/>
                <a:gd name="connsiteY6" fmla="*/ 1084824 h 1400045"/>
                <a:gd name="connsiteX7" fmla="*/ 207576 w 306851"/>
                <a:gd name="connsiteY7" fmla="*/ 1084824 h 1400045"/>
                <a:gd name="connsiteX8" fmla="*/ 207576 w 306851"/>
                <a:gd name="connsiteY8" fmla="*/ 1030531 h 1400045"/>
                <a:gd name="connsiteX9" fmla="*/ 99275 w 306851"/>
                <a:gd name="connsiteY9" fmla="*/ 1030531 h 1400045"/>
                <a:gd name="connsiteX10" fmla="*/ 99275 w 306851"/>
                <a:gd name="connsiteY10" fmla="*/ 908550 h 1400045"/>
                <a:gd name="connsiteX11" fmla="*/ 99275 w 306851"/>
                <a:gd name="connsiteY11" fmla="*/ 962842 h 1400045"/>
                <a:gd name="connsiteX12" fmla="*/ 207576 w 306851"/>
                <a:gd name="connsiteY12" fmla="*/ 962842 h 1400045"/>
                <a:gd name="connsiteX13" fmla="*/ 207576 w 306851"/>
                <a:gd name="connsiteY13" fmla="*/ 908550 h 1400045"/>
                <a:gd name="connsiteX14" fmla="*/ 99275 w 306851"/>
                <a:gd name="connsiteY14" fmla="*/ 908550 h 1400045"/>
                <a:gd name="connsiteX15" fmla="*/ 99275 w 306851"/>
                <a:gd name="connsiteY15" fmla="*/ 786568 h 1400045"/>
                <a:gd name="connsiteX16" fmla="*/ 99275 w 306851"/>
                <a:gd name="connsiteY16" fmla="*/ 840860 h 1400045"/>
                <a:gd name="connsiteX17" fmla="*/ 207576 w 306851"/>
                <a:gd name="connsiteY17" fmla="*/ 840860 h 1400045"/>
                <a:gd name="connsiteX18" fmla="*/ 207576 w 306851"/>
                <a:gd name="connsiteY18" fmla="*/ 786568 h 1400045"/>
                <a:gd name="connsiteX19" fmla="*/ 99275 w 306851"/>
                <a:gd name="connsiteY19" fmla="*/ 786568 h 1400045"/>
                <a:gd name="connsiteX20" fmla="*/ 99275 w 306851"/>
                <a:gd name="connsiteY20" fmla="*/ 664586 h 1400045"/>
                <a:gd name="connsiteX21" fmla="*/ 99275 w 306851"/>
                <a:gd name="connsiteY21" fmla="*/ 718878 h 1400045"/>
                <a:gd name="connsiteX22" fmla="*/ 207576 w 306851"/>
                <a:gd name="connsiteY22" fmla="*/ 718878 h 1400045"/>
                <a:gd name="connsiteX23" fmla="*/ 207576 w 306851"/>
                <a:gd name="connsiteY23" fmla="*/ 664586 h 1400045"/>
                <a:gd name="connsiteX24" fmla="*/ 99275 w 306851"/>
                <a:gd name="connsiteY24" fmla="*/ 664586 h 1400045"/>
                <a:gd name="connsiteX25" fmla="*/ 99275 w 306851"/>
                <a:gd name="connsiteY25" fmla="*/ 542604 h 1400045"/>
                <a:gd name="connsiteX26" fmla="*/ 99275 w 306851"/>
                <a:gd name="connsiteY26" fmla="*/ 596896 h 1400045"/>
                <a:gd name="connsiteX27" fmla="*/ 207576 w 306851"/>
                <a:gd name="connsiteY27" fmla="*/ 596896 h 1400045"/>
                <a:gd name="connsiteX28" fmla="*/ 207576 w 306851"/>
                <a:gd name="connsiteY28" fmla="*/ 542604 h 1400045"/>
                <a:gd name="connsiteX29" fmla="*/ 99275 w 306851"/>
                <a:gd name="connsiteY29" fmla="*/ 542604 h 1400045"/>
                <a:gd name="connsiteX30" fmla="*/ 99275 w 306851"/>
                <a:gd name="connsiteY30" fmla="*/ 420622 h 1400045"/>
                <a:gd name="connsiteX31" fmla="*/ 99275 w 306851"/>
                <a:gd name="connsiteY31" fmla="*/ 474915 h 1400045"/>
                <a:gd name="connsiteX32" fmla="*/ 207576 w 306851"/>
                <a:gd name="connsiteY32" fmla="*/ 474915 h 1400045"/>
                <a:gd name="connsiteX33" fmla="*/ 207576 w 306851"/>
                <a:gd name="connsiteY33" fmla="*/ 420622 h 1400045"/>
                <a:gd name="connsiteX34" fmla="*/ 99275 w 306851"/>
                <a:gd name="connsiteY34" fmla="*/ 420622 h 1400045"/>
                <a:gd name="connsiteX35" fmla="*/ 99275 w 306851"/>
                <a:gd name="connsiteY35" fmla="*/ 298640 h 1400045"/>
                <a:gd name="connsiteX36" fmla="*/ 99275 w 306851"/>
                <a:gd name="connsiteY36" fmla="*/ 352933 h 1400045"/>
                <a:gd name="connsiteX37" fmla="*/ 207576 w 306851"/>
                <a:gd name="connsiteY37" fmla="*/ 352933 h 1400045"/>
                <a:gd name="connsiteX38" fmla="*/ 207576 w 306851"/>
                <a:gd name="connsiteY38" fmla="*/ 298640 h 1400045"/>
                <a:gd name="connsiteX39" fmla="*/ 99275 w 306851"/>
                <a:gd name="connsiteY39" fmla="*/ 298640 h 1400045"/>
                <a:gd name="connsiteX40" fmla="*/ 0 w 306851"/>
                <a:gd name="connsiteY40" fmla="*/ 0 h 1400045"/>
                <a:gd name="connsiteX41" fmla="*/ 306851 w 306851"/>
                <a:gd name="connsiteY41" fmla="*/ 181352 h 1400045"/>
                <a:gd name="connsiteX42" fmla="*/ 306851 w 306851"/>
                <a:gd name="connsiteY42" fmla="*/ 1400045 h 1400045"/>
                <a:gd name="connsiteX43" fmla="*/ 0 w 306851"/>
                <a:gd name="connsiteY43" fmla="*/ 1400045 h 1400045"/>
                <a:gd name="connsiteX44" fmla="*/ 0 w 306851"/>
                <a:gd name="connsiteY44" fmla="*/ 0 h 1400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06851" h="1400045">
                  <a:moveTo>
                    <a:pt x="99275" y="1152513"/>
                  </a:moveTo>
                  <a:lnTo>
                    <a:pt x="99275" y="1206806"/>
                  </a:lnTo>
                  <a:lnTo>
                    <a:pt x="207576" y="1206806"/>
                  </a:lnTo>
                  <a:lnTo>
                    <a:pt x="207576" y="1152513"/>
                  </a:lnTo>
                  <a:lnTo>
                    <a:pt x="99275" y="1152513"/>
                  </a:lnTo>
                  <a:close/>
                  <a:moveTo>
                    <a:pt x="99275" y="1030531"/>
                  </a:moveTo>
                  <a:lnTo>
                    <a:pt x="99275" y="1084824"/>
                  </a:lnTo>
                  <a:lnTo>
                    <a:pt x="207576" y="1084824"/>
                  </a:lnTo>
                  <a:lnTo>
                    <a:pt x="207576" y="1030531"/>
                  </a:lnTo>
                  <a:lnTo>
                    <a:pt x="99275" y="1030531"/>
                  </a:lnTo>
                  <a:close/>
                  <a:moveTo>
                    <a:pt x="99275" y="908550"/>
                  </a:moveTo>
                  <a:lnTo>
                    <a:pt x="99275" y="962842"/>
                  </a:lnTo>
                  <a:lnTo>
                    <a:pt x="207576" y="962842"/>
                  </a:lnTo>
                  <a:lnTo>
                    <a:pt x="207576" y="908550"/>
                  </a:lnTo>
                  <a:lnTo>
                    <a:pt x="99275" y="908550"/>
                  </a:lnTo>
                  <a:close/>
                  <a:moveTo>
                    <a:pt x="99275" y="786568"/>
                  </a:moveTo>
                  <a:lnTo>
                    <a:pt x="99275" y="840860"/>
                  </a:lnTo>
                  <a:lnTo>
                    <a:pt x="207576" y="840860"/>
                  </a:lnTo>
                  <a:lnTo>
                    <a:pt x="207576" y="786568"/>
                  </a:lnTo>
                  <a:lnTo>
                    <a:pt x="99275" y="786568"/>
                  </a:lnTo>
                  <a:close/>
                  <a:moveTo>
                    <a:pt x="99275" y="664586"/>
                  </a:moveTo>
                  <a:lnTo>
                    <a:pt x="99275" y="718878"/>
                  </a:lnTo>
                  <a:lnTo>
                    <a:pt x="207576" y="718878"/>
                  </a:lnTo>
                  <a:lnTo>
                    <a:pt x="207576" y="664586"/>
                  </a:lnTo>
                  <a:lnTo>
                    <a:pt x="99275" y="664586"/>
                  </a:lnTo>
                  <a:close/>
                  <a:moveTo>
                    <a:pt x="99275" y="542604"/>
                  </a:moveTo>
                  <a:lnTo>
                    <a:pt x="99275" y="596896"/>
                  </a:lnTo>
                  <a:lnTo>
                    <a:pt x="207576" y="596896"/>
                  </a:lnTo>
                  <a:lnTo>
                    <a:pt x="207576" y="542604"/>
                  </a:lnTo>
                  <a:lnTo>
                    <a:pt x="99275" y="542604"/>
                  </a:lnTo>
                  <a:close/>
                  <a:moveTo>
                    <a:pt x="99275" y="420622"/>
                  </a:moveTo>
                  <a:lnTo>
                    <a:pt x="99275" y="474915"/>
                  </a:lnTo>
                  <a:lnTo>
                    <a:pt x="207576" y="474915"/>
                  </a:lnTo>
                  <a:lnTo>
                    <a:pt x="207576" y="420622"/>
                  </a:lnTo>
                  <a:lnTo>
                    <a:pt x="99275" y="420622"/>
                  </a:lnTo>
                  <a:close/>
                  <a:moveTo>
                    <a:pt x="99275" y="298640"/>
                  </a:moveTo>
                  <a:lnTo>
                    <a:pt x="99275" y="352933"/>
                  </a:lnTo>
                  <a:lnTo>
                    <a:pt x="207576" y="352933"/>
                  </a:lnTo>
                  <a:lnTo>
                    <a:pt x="207576" y="298640"/>
                  </a:lnTo>
                  <a:lnTo>
                    <a:pt x="99275" y="298640"/>
                  </a:lnTo>
                  <a:close/>
                  <a:moveTo>
                    <a:pt x="0" y="0"/>
                  </a:moveTo>
                  <a:lnTo>
                    <a:pt x="306851" y="181352"/>
                  </a:lnTo>
                  <a:lnTo>
                    <a:pt x="306851" y="1400045"/>
                  </a:lnTo>
                  <a:lnTo>
                    <a:pt x="0" y="14000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7" name="Freeform: Shape 175">
              <a:extLst>
                <a:ext uri="{FF2B5EF4-FFF2-40B4-BE49-F238E27FC236}">
                  <a16:creationId xmlns:a16="http://schemas.microsoft.com/office/drawing/2014/main" id="{8BD3CD09-C84D-4915-8358-13A82673AC99}"/>
                </a:ext>
              </a:extLst>
            </p:cNvPr>
            <p:cNvSpPr/>
            <p:nvPr/>
          </p:nvSpPr>
          <p:spPr>
            <a:xfrm flipH="1">
              <a:off x="3387275" y="2734432"/>
              <a:ext cx="351859" cy="1020419"/>
            </a:xfrm>
            <a:custGeom>
              <a:avLst/>
              <a:gdLst>
                <a:gd name="connsiteX0" fmla="*/ 159201 w 408118"/>
                <a:gd name="connsiteY0" fmla="*/ 578755 h 1158732"/>
                <a:gd name="connsiteX1" fmla="*/ 159201 w 408118"/>
                <a:gd name="connsiteY1" fmla="*/ 665832 h 1158732"/>
                <a:gd name="connsiteX2" fmla="*/ 248917 w 408118"/>
                <a:gd name="connsiteY2" fmla="*/ 665832 h 1158732"/>
                <a:gd name="connsiteX3" fmla="*/ 248917 w 408118"/>
                <a:gd name="connsiteY3" fmla="*/ 578755 h 1158732"/>
                <a:gd name="connsiteX4" fmla="*/ 159201 w 408118"/>
                <a:gd name="connsiteY4" fmla="*/ 578755 h 1158732"/>
                <a:gd name="connsiteX5" fmla="*/ 278823 w 408118"/>
                <a:gd name="connsiteY5" fmla="*/ 576996 h 1158732"/>
                <a:gd name="connsiteX6" fmla="*/ 278823 w 408118"/>
                <a:gd name="connsiteY6" fmla="*/ 664073 h 1158732"/>
                <a:gd name="connsiteX7" fmla="*/ 365020 w 408118"/>
                <a:gd name="connsiteY7" fmla="*/ 664073 h 1158732"/>
                <a:gd name="connsiteX8" fmla="*/ 365020 w 408118"/>
                <a:gd name="connsiteY8" fmla="*/ 576996 h 1158732"/>
                <a:gd name="connsiteX9" fmla="*/ 278823 w 408118"/>
                <a:gd name="connsiteY9" fmla="*/ 576996 h 1158732"/>
                <a:gd name="connsiteX10" fmla="*/ 43979 w 408118"/>
                <a:gd name="connsiteY10" fmla="*/ 576996 h 1158732"/>
                <a:gd name="connsiteX11" fmla="*/ 43979 w 408118"/>
                <a:gd name="connsiteY11" fmla="*/ 664952 h 1158732"/>
                <a:gd name="connsiteX12" fmla="*/ 131935 w 408118"/>
                <a:gd name="connsiteY12" fmla="*/ 665832 h 1158732"/>
                <a:gd name="connsiteX13" fmla="*/ 132814 w 408118"/>
                <a:gd name="connsiteY13" fmla="*/ 576996 h 1158732"/>
                <a:gd name="connsiteX14" fmla="*/ 43979 w 408118"/>
                <a:gd name="connsiteY14" fmla="*/ 576996 h 1158732"/>
                <a:gd name="connsiteX15" fmla="*/ 160960 w 408118"/>
                <a:gd name="connsiteY15" fmla="*/ 449459 h 1158732"/>
                <a:gd name="connsiteX16" fmla="*/ 160960 w 408118"/>
                <a:gd name="connsiteY16" fmla="*/ 539174 h 1158732"/>
                <a:gd name="connsiteX17" fmla="*/ 248917 w 408118"/>
                <a:gd name="connsiteY17" fmla="*/ 539174 h 1158732"/>
                <a:gd name="connsiteX18" fmla="*/ 248917 w 408118"/>
                <a:gd name="connsiteY18" fmla="*/ 449459 h 1158732"/>
                <a:gd name="connsiteX19" fmla="*/ 160960 w 408118"/>
                <a:gd name="connsiteY19" fmla="*/ 449459 h 1158732"/>
                <a:gd name="connsiteX20" fmla="*/ 44858 w 408118"/>
                <a:gd name="connsiteY20" fmla="*/ 449459 h 1158732"/>
                <a:gd name="connsiteX21" fmla="*/ 44858 w 408118"/>
                <a:gd name="connsiteY21" fmla="*/ 539174 h 1158732"/>
                <a:gd name="connsiteX22" fmla="*/ 131935 w 408118"/>
                <a:gd name="connsiteY22" fmla="*/ 539174 h 1158732"/>
                <a:gd name="connsiteX23" fmla="*/ 131935 w 408118"/>
                <a:gd name="connsiteY23" fmla="*/ 449459 h 1158732"/>
                <a:gd name="connsiteX24" fmla="*/ 44858 w 408118"/>
                <a:gd name="connsiteY24" fmla="*/ 449459 h 1158732"/>
                <a:gd name="connsiteX25" fmla="*/ 278823 w 408118"/>
                <a:gd name="connsiteY25" fmla="*/ 448579 h 1158732"/>
                <a:gd name="connsiteX26" fmla="*/ 278823 w 408118"/>
                <a:gd name="connsiteY26" fmla="*/ 538295 h 1158732"/>
                <a:gd name="connsiteX27" fmla="*/ 365020 w 408118"/>
                <a:gd name="connsiteY27" fmla="*/ 538295 h 1158732"/>
                <a:gd name="connsiteX28" fmla="*/ 365020 w 408118"/>
                <a:gd name="connsiteY28" fmla="*/ 448579 h 1158732"/>
                <a:gd name="connsiteX29" fmla="*/ 278823 w 408118"/>
                <a:gd name="connsiteY29" fmla="*/ 448579 h 1158732"/>
                <a:gd name="connsiteX30" fmla="*/ 277943 w 408118"/>
                <a:gd name="connsiteY30" fmla="*/ 318403 h 1158732"/>
                <a:gd name="connsiteX31" fmla="*/ 277943 w 408118"/>
                <a:gd name="connsiteY31" fmla="*/ 408999 h 1158732"/>
                <a:gd name="connsiteX32" fmla="*/ 366779 w 408118"/>
                <a:gd name="connsiteY32" fmla="*/ 408999 h 1158732"/>
                <a:gd name="connsiteX33" fmla="*/ 366779 w 408118"/>
                <a:gd name="connsiteY33" fmla="*/ 318403 h 1158732"/>
                <a:gd name="connsiteX34" fmla="*/ 277943 w 408118"/>
                <a:gd name="connsiteY34" fmla="*/ 318403 h 1158732"/>
                <a:gd name="connsiteX35" fmla="*/ 159201 w 408118"/>
                <a:gd name="connsiteY35" fmla="*/ 318403 h 1158732"/>
                <a:gd name="connsiteX36" fmla="*/ 159201 w 408118"/>
                <a:gd name="connsiteY36" fmla="*/ 407239 h 1158732"/>
                <a:gd name="connsiteX37" fmla="*/ 249797 w 408118"/>
                <a:gd name="connsiteY37" fmla="*/ 407239 h 1158732"/>
                <a:gd name="connsiteX38" fmla="*/ 249797 w 408118"/>
                <a:gd name="connsiteY38" fmla="*/ 318403 h 1158732"/>
                <a:gd name="connsiteX39" fmla="*/ 159201 w 408118"/>
                <a:gd name="connsiteY39" fmla="*/ 318403 h 1158732"/>
                <a:gd name="connsiteX40" fmla="*/ 43979 w 408118"/>
                <a:gd name="connsiteY40" fmla="*/ 318403 h 1158732"/>
                <a:gd name="connsiteX41" fmla="*/ 43979 w 408118"/>
                <a:gd name="connsiteY41" fmla="*/ 408119 h 1158732"/>
                <a:gd name="connsiteX42" fmla="*/ 131935 w 408118"/>
                <a:gd name="connsiteY42" fmla="*/ 408119 h 1158732"/>
                <a:gd name="connsiteX43" fmla="*/ 131935 w 408118"/>
                <a:gd name="connsiteY43" fmla="*/ 318403 h 1158732"/>
                <a:gd name="connsiteX44" fmla="*/ 43979 w 408118"/>
                <a:gd name="connsiteY44" fmla="*/ 318403 h 1158732"/>
                <a:gd name="connsiteX45" fmla="*/ 43098 w 408118"/>
                <a:gd name="connsiteY45" fmla="*/ 187348 h 1158732"/>
                <a:gd name="connsiteX46" fmla="*/ 43098 w 408118"/>
                <a:gd name="connsiteY46" fmla="*/ 279702 h 1158732"/>
                <a:gd name="connsiteX47" fmla="*/ 132814 w 408118"/>
                <a:gd name="connsiteY47" fmla="*/ 279702 h 1158732"/>
                <a:gd name="connsiteX48" fmla="*/ 132814 w 408118"/>
                <a:gd name="connsiteY48" fmla="*/ 187348 h 1158732"/>
                <a:gd name="connsiteX49" fmla="*/ 43098 w 408118"/>
                <a:gd name="connsiteY49" fmla="*/ 187348 h 1158732"/>
                <a:gd name="connsiteX50" fmla="*/ 43979 w 408118"/>
                <a:gd name="connsiteY50" fmla="*/ 60690 h 1158732"/>
                <a:gd name="connsiteX51" fmla="*/ 43979 w 408118"/>
                <a:gd name="connsiteY51" fmla="*/ 152166 h 1158732"/>
                <a:gd name="connsiteX52" fmla="*/ 133694 w 408118"/>
                <a:gd name="connsiteY52" fmla="*/ 152166 h 1158732"/>
                <a:gd name="connsiteX53" fmla="*/ 133694 w 408118"/>
                <a:gd name="connsiteY53" fmla="*/ 60690 h 1158732"/>
                <a:gd name="connsiteX54" fmla="*/ 43979 w 408118"/>
                <a:gd name="connsiteY54" fmla="*/ 60690 h 1158732"/>
                <a:gd name="connsiteX55" fmla="*/ 0 w 408118"/>
                <a:gd name="connsiteY55" fmla="*/ 0 h 1158732"/>
                <a:gd name="connsiteX56" fmla="*/ 155702 w 408118"/>
                <a:gd name="connsiteY56" fmla="*/ 0 h 1158732"/>
                <a:gd name="connsiteX57" fmla="*/ 155702 w 408118"/>
                <a:gd name="connsiteY57" fmla="*/ 281913 h 1158732"/>
                <a:gd name="connsiteX58" fmla="*/ 277943 w 408118"/>
                <a:gd name="connsiteY58" fmla="*/ 281913 h 1158732"/>
                <a:gd name="connsiteX59" fmla="*/ 277943 w 408118"/>
                <a:gd name="connsiteY59" fmla="*/ 282341 h 1158732"/>
                <a:gd name="connsiteX60" fmla="*/ 366779 w 408118"/>
                <a:gd name="connsiteY60" fmla="*/ 282341 h 1158732"/>
                <a:gd name="connsiteX61" fmla="*/ 366779 w 408118"/>
                <a:gd name="connsiteY61" fmla="*/ 281913 h 1158732"/>
                <a:gd name="connsiteX62" fmla="*/ 408118 w 408118"/>
                <a:gd name="connsiteY62" fmla="*/ 281913 h 1158732"/>
                <a:gd name="connsiteX63" fmla="*/ 408118 w 408118"/>
                <a:gd name="connsiteY63" fmla="*/ 1158732 h 1158732"/>
                <a:gd name="connsiteX64" fmla="*/ 0 w 408118"/>
                <a:gd name="connsiteY64" fmla="*/ 1158732 h 1158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408118" h="1158732">
                  <a:moveTo>
                    <a:pt x="159201" y="578755"/>
                  </a:moveTo>
                  <a:cubicBezTo>
                    <a:pt x="159201" y="608660"/>
                    <a:pt x="159201" y="638565"/>
                    <a:pt x="159201" y="665832"/>
                  </a:cubicBezTo>
                  <a:cubicBezTo>
                    <a:pt x="189986" y="668470"/>
                    <a:pt x="222530" y="665832"/>
                    <a:pt x="248917" y="665832"/>
                  </a:cubicBezTo>
                  <a:cubicBezTo>
                    <a:pt x="248917" y="634168"/>
                    <a:pt x="248917" y="608660"/>
                    <a:pt x="248917" y="578755"/>
                  </a:cubicBezTo>
                  <a:cubicBezTo>
                    <a:pt x="217253" y="578755"/>
                    <a:pt x="188227" y="578755"/>
                    <a:pt x="159201" y="578755"/>
                  </a:cubicBezTo>
                  <a:close/>
                  <a:moveTo>
                    <a:pt x="278823" y="576996"/>
                  </a:moveTo>
                  <a:cubicBezTo>
                    <a:pt x="278823" y="606901"/>
                    <a:pt x="278823" y="632408"/>
                    <a:pt x="278823" y="664073"/>
                  </a:cubicBezTo>
                  <a:cubicBezTo>
                    <a:pt x="311366" y="664073"/>
                    <a:pt x="346549" y="664952"/>
                    <a:pt x="365020" y="664073"/>
                  </a:cubicBezTo>
                  <a:cubicBezTo>
                    <a:pt x="365020" y="632408"/>
                    <a:pt x="365020" y="606021"/>
                    <a:pt x="365020" y="576996"/>
                  </a:cubicBezTo>
                  <a:cubicBezTo>
                    <a:pt x="335114" y="576996"/>
                    <a:pt x="306968" y="576996"/>
                    <a:pt x="278823" y="576996"/>
                  </a:cubicBezTo>
                  <a:close/>
                  <a:moveTo>
                    <a:pt x="43979" y="576996"/>
                  </a:moveTo>
                  <a:cubicBezTo>
                    <a:pt x="43979" y="605142"/>
                    <a:pt x="43979" y="638565"/>
                    <a:pt x="43979" y="664952"/>
                  </a:cubicBezTo>
                  <a:cubicBezTo>
                    <a:pt x="81799" y="664952"/>
                    <a:pt x="105548" y="664073"/>
                    <a:pt x="131935" y="665832"/>
                  </a:cubicBezTo>
                  <a:cubicBezTo>
                    <a:pt x="131935" y="631529"/>
                    <a:pt x="132814" y="602503"/>
                    <a:pt x="132814" y="576996"/>
                  </a:cubicBezTo>
                  <a:cubicBezTo>
                    <a:pt x="102030" y="576996"/>
                    <a:pt x="73884" y="576996"/>
                    <a:pt x="43979" y="576996"/>
                  </a:cubicBezTo>
                  <a:close/>
                  <a:moveTo>
                    <a:pt x="160960" y="449459"/>
                  </a:moveTo>
                  <a:cubicBezTo>
                    <a:pt x="160960" y="481123"/>
                    <a:pt x="160960" y="509268"/>
                    <a:pt x="160960" y="539174"/>
                  </a:cubicBezTo>
                  <a:cubicBezTo>
                    <a:pt x="189986" y="539174"/>
                    <a:pt x="217253" y="539174"/>
                    <a:pt x="248917" y="539174"/>
                  </a:cubicBezTo>
                  <a:cubicBezTo>
                    <a:pt x="248917" y="506630"/>
                    <a:pt x="248917" y="477604"/>
                    <a:pt x="248917" y="449459"/>
                  </a:cubicBezTo>
                  <a:cubicBezTo>
                    <a:pt x="218132" y="449459"/>
                    <a:pt x="189107" y="449459"/>
                    <a:pt x="160960" y="449459"/>
                  </a:cubicBezTo>
                  <a:close/>
                  <a:moveTo>
                    <a:pt x="44858" y="449459"/>
                  </a:moveTo>
                  <a:cubicBezTo>
                    <a:pt x="44858" y="481123"/>
                    <a:pt x="44858" y="509268"/>
                    <a:pt x="44858" y="539174"/>
                  </a:cubicBezTo>
                  <a:cubicBezTo>
                    <a:pt x="75643" y="539174"/>
                    <a:pt x="102910" y="539174"/>
                    <a:pt x="131935" y="539174"/>
                  </a:cubicBezTo>
                  <a:cubicBezTo>
                    <a:pt x="131935" y="505751"/>
                    <a:pt x="131935" y="477604"/>
                    <a:pt x="131935" y="449459"/>
                  </a:cubicBezTo>
                  <a:cubicBezTo>
                    <a:pt x="100271" y="449459"/>
                    <a:pt x="72125" y="449459"/>
                    <a:pt x="44858" y="449459"/>
                  </a:cubicBezTo>
                  <a:close/>
                  <a:moveTo>
                    <a:pt x="278823" y="448579"/>
                  </a:moveTo>
                  <a:cubicBezTo>
                    <a:pt x="278823" y="479364"/>
                    <a:pt x="278823" y="508389"/>
                    <a:pt x="278823" y="538295"/>
                  </a:cubicBezTo>
                  <a:cubicBezTo>
                    <a:pt x="308727" y="538295"/>
                    <a:pt x="335994" y="538295"/>
                    <a:pt x="365020" y="538295"/>
                  </a:cubicBezTo>
                  <a:cubicBezTo>
                    <a:pt x="365020" y="507510"/>
                    <a:pt x="365020" y="478484"/>
                    <a:pt x="365020" y="448579"/>
                  </a:cubicBezTo>
                  <a:cubicBezTo>
                    <a:pt x="335994" y="448579"/>
                    <a:pt x="308727" y="448579"/>
                    <a:pt x="278823" y="448579"/>
                  </a:cubicBezTo>
                  <a:close/>
                  <a:moveTo>
                    <a:pt x="277943" y="318403"/>
                  </a:moveTo>
                  <a:cubicBezTo>
                    <a:pt x="277943" y="350067"/>
                    <a:pt x="277943" y="379094"/>
                    <a:pt x="277943" y="408999"/>
                  </a:cubicBezTo>
                  <a:cubicBezTo>
                    <a:pt x="309607" y="408999"/>
                    <a:pt x="337753" y="408999"/>
                    <a:pt x="366779" y="408999"/>
                  </a:cubicBezTo>
                  <a:cubicBezTo>
                    <a:pt x="366779" y="378214"/>
                    <a:pt x="366779" y="349187"/>
                    <a:pt x="366779" y="318403"/>
                  </a:cubicBezTo>
                  <a:cubicBezTo>
                    <a:pt x="336873" y="318403"/>
                    <a:pt x="307848" y="318403"/>
                    <a:pt x="277943" y="318403"/>
                  </a:cubicBezTo>
                  <a:close/>
                  <a:moveTo>
                    <a:pt x="159201" y="318403"/>
                  </a:moveTo>
                  <a:cubicBezTo>
                    <a:pt x="159201" y="349187"/>
                    <a:pt x="159201" y="378214"/>
                    <a:pt x="159201" y="407239"/>
                  </a:cubicBezTo>
                  <a:cubicBezTo>
                    <a:pt x="190866" y="407239"/>
                    <a:pt x="219892" y="407239"/>
                    <a:pt x="249797" y="407239"/>
                  </a:cubicBezTo>
                  <a:cubicBezTo>
                    <a:pt x="249797" y="376454"/>
                    <a:pt x="249797" y="349187"/>
                    <a:pt x="249797" y="318403"/>
                  </a:cubicBezTo>
                  <a:cubicBezTo>
                    <a:pt x="217253" y="318403"/>
                    <a:pt x="188227" y="318403"/>
                    <a:pt x="159201" y="318403"/>
                  </a:cubicBezTo>
                  <a:close/>
                  <a:moveTo>
                    <a:pt x="43979" y="318403"/>
                  </a:moveTo>
                  <a:cubicBezTo>
                    <a:pt x="43979" y="349187"/>
                    <a:pt x="43979" y="378214"/>
                    <a:pt x="43979" y="408119"/>
                  </a:cubicBezTo>
                  <a:cubicBezTo>
                    <a:pt x="74764" y="408119"/>
                    <a:pt x="102910" y="408119"/>
                    <a:pt x="131935" y="408119"/>
                  </a:cubicBezTo>
                  <a:cubicBezTo>
                    <a:pt x="131935" y="376454"/>
                    <a:pt x="131935" y="347429"/>
                    <a:pt x="131935" y="318403"/>
                  </a:cubicBezTo>
                  <a:cubicBezTo>
                    <a:pt x="100271" y="318403"/>
                    <a:pt x="72125" y="318403"/>
                    <a:pt x="43979" y="318403"/>
                  </a:cubicBezTo>
                  <a:close/>
                  <a:moveTo>
                    <a:pt x="43098" y="187348"/>
                  </a:moveTo>
                  <a:cubicBezTo>
                    <a:pt x="43098" y="219892"/>
                    <a:pt x="43098" y="249797"/>
                    <a:pt x="43098" y="279702"/>
                  </a:cubicBezTo>
                  <a:cubicBezTo>
                    <a:pt x="74764" y="279702"/>
                    <a:pt x="104668" y="279702"/>
                    <a:pt x="132814" y="279702"/>
                  </a:cubicBezTo>
                  <a:cubicBezTo>
                    <a:pt x="132814" y="247159"/>
                    <a:pt x="132814" y="218133"/>
                    <a:pt x="132814" y="187348"/>
                  </a:cubicBezTo>
                  <a:cubicBezTo>
                    <a:pt x="102030" y="187348"/>
                    <a:pt x="73884" y="187348"/>
                    <a:pt x="43098" y="187348"/>
                  </a:cubicBezTo>
                  <a:close/>
                  <a:moveTo>
                    <a:pt x="43979" y="60690"/>
                  </a:moveTo>
                  <a:cubicBezTo>
                    <a:pt x="43979" y="93234"/>
                    <a:pt x="43979" y="122259"/>
                    <a:pt x="43979" y="152166"/>
                  </a:cubicBezTo>
                  <a:cubicBezTo>
                    <a:pt x="75643" y="152166"/>
                    <a:pt x="103789" y="152166"/>
                    <a:pt x="133694" y="152166"/>
                  </a:cubicBezTo>
                  <a:cubicBezTo>
                    <a:pt x="133694" y="121380"/>
                    <a:pt x="133694" y="93234"/>
                    <a:pt x="133694" y="60690"/>
                  </a:cubicBezTo>
                  <a:cubicBezTo>
                    <a:pt x="101151" y="60690"/>
                    <a:pt x="72125" y="60690"/>
                    <a:pt x="43979" y="60690"/>
                  </a:cubicBezTo>
                  <a:close/>
                  <a:moveTo>
                    <a:pt x="0" y="0"/>
                  </a:moveTo>
                  <a:lnTo>
                    <a:pt x="155702" y="0"/>
                  </a:lnTo>
                  <a:lnTo>
                    <a:pt x="155702" y="281913"/>
                  </a:lnTo>
                  <a:lnTo>
                    <a:pt x="277943" y="281913"/>
                  </a:lnTo>
                  <a:lnTo>
                    <a:pt x="277943" y="282341"/>
                  </a:lnTo>
                  <a:cubicBezTo>
                    <a:pt x="307848" y="282341"/>
                    <a:pt x="334235" y="282341"/>
                    <a:pt x="366779" y="282341"/>
                  </a:cubicBezTo>
                  <a:lnTo>
                    <a:pt x="366779" y="281913"/>
                  </a:lnTo>
                  <a:lnTo>
                    <a:pt x="408118" y="281913"/>
                  </a:lnTo>
                  <a:lnTo>
                    <a:pt x="408118" y="1158732"/>
                  </a:lnTo>
                  <a:lnTo>
                    <a:pt x="0" y="115873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28" name="Group 195">
            <a:extLst>
              <a:ext uri="{FF2B5EF4-FFF2-40B4-BE49-F238E27FC236}">
                <a16:creationId xmlns:a16="http://schemas.microsoft.com/office/drawing/2014/main" id="{069DF949-C64C-40B8-A5D0-818FCD05A06B}"/>
              </a:ext>
            </a:extLst>
          </p:cNvPr>
          <p:cNvGrpSpPr/>
          <p:nvPr/>
        </p:nvGrpSpPr>
        <p:grpSpPr>
          <a:xfrm>
            <a:off x="3272206" y="825309"/>
            <a:ext cx="3724579" cy="1339211"/>
            <a:chOff x="72370" y="560319"/>
            <a:chExt cx="3724579" cy="1339211"/>
          </a:xfrm>
        </p:grpSpPr>
        <p:grpSp>
          <p:nvGrpSpPr>
            <p:cNvPr id="29" name="Group 193">
              <a:extLst>
                <a:ext uri="{FF2B5EF4-FFF2-40B4-BE49-F238E27FC236}">
                  <a16:creationId xmlns:a16="http://schemas.microsoft.com/office/drawing/2014/main" id="{FEECD336-9D53-44A3-BA2A-838237581EAF}"/>
                </a:ext>
              </a:extLst>
            </p:cNvPr>
            <p:cNvGrpSpPr/>
            <p:nvPr/>
          </p:nvGrpSpPr>
          <p:grpSpPr>
            <a:xfrm>
              <a:off x="102369" y="588209"/>
              <a:ext cx="3676679" cy="1220090"/>
              <a:chOff x="4067546" y="4123739"/>
              <a:chExt cx="3676679" cy="1220090"/>
            </a:xfrm>
          </p:grpSpPr>
          <p:sp>
            <p:nvSpPr>
              <p:cNvPr id="39" name="Rectangle 184">
                <a:extLst>
                  <a:ext uri="{FF2B5EF4-FFF2-40B4-BE49-F238E27FC236}">
                    <a16:creationId xmlns:a16="http://schemas.microsoft.com/office/drawing/2014/main" id="{641E51FC-69A8-4D85-B74C-C40DD8672489}"/>
                  </a:ext>
                </a:extLst>
              </p:cNvPr>
              <p:cNvSpPr/>
              <p:nvPr/>
            </p:nvSpPr>
            <p:spPr>
              <a:xfrm>
                <a:off x="4447643" y="4123739"/>
                <a:ext cx="214892" cy="12200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185">
                <a:extLst>
                  <a:ext uri="{FF2B5EF4-FFF2-40B4-BE49-F238E27FC236}">
                    <a16:creationId xmlns:a16="http://schemas.microsoft.com/office/drawing/2014/main" id="{87AAD723-747E-4F79-8316-E264287DC82F}"/>
                  </a:ext>
                </a:extLst>
              </p:cNvPr>
              <p:cNvSpPr/>
              <p:nvPr/>
            </p:nvSpPr>
            <p:spPr>
              <a:xfrm>
                <a:off x="4800373" y="4611034"/>
                <a:ext cx="301172" cy="6114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186">
                <a:extLst>
                  <a:ext uri="{FF2B5EF4-FFF2-40B4-BE49-F238E27FC236}">
                    <a16:creationId xmlns:a16="http://schemas.microsoft.com/office/drawing/2014/main" id="{BF38CF53-29AA-4A76-9F00-36B8E31E0C03}"/>
                  </a:ext>
                </a:extLst>
              </p:cNvPr>
              <p:cNvSpPr/>
              <p:nvPr/>
            </p:nvSpPr>
            <p:spPr>
              <a:xfrm>
                <a:off x="5249722" y="4765455"/>
                <a:ext cx="301172" cy="4810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187">
                <a:extLst>
                  <a:ext uri="{FF2B5EF4-FFF2-40B4-BE49-F238E27FC236}">
                    <a16:creationId xmlns:a16="http://schemas.microsoft.com/office/drawing/2014/main" id="{FD65A0B0-95B4-41E2-A880-72498660BF8A}"/>
                  </a:ext>
                </a:extLst>
              </p:cNvPr>
              <p:cNvSpPr/>
              <p:nvPr/>
            </p:nvSpPr>
            <p:spPr>
              <a:xfrm>
                <a:off x="6012699" y="4794858"/>
                <a:ext cx="230206" cy="5376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188">
                <a:extLst>
                  <a:ext uri="{FF2B5EF4-FFF2-40B4-BE49-F238E27FC236}">
                    <a16:creationId xmlns:a16="http://schemas.microsoft.com/office/drawing/2014/main" id="{49A28908-83CC-4002-B0D7-FDCC8CF59085}"/>
                  </a:ext>
                </a:extLst>
              </p:cNvPr>
              <p:cNvSpPr/>
              <p:nvPr/>
            </p:nvSpPr>
            <p:spPr>
              <a:xfrm>
                <a:off x="7412084" y="4927006"/>
                <a:ext cx="332141" cy="3751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: Shape 191">
                <a:extLst>
                  <a:ext uri="{FF2B5EF4-FFF2-40B4-BE49-F238E27FC236}">
                    <a16:creationId xmlns:a16="http://schemas.microsoft.com/office/drawing/2014/main" id="{76660BE6-44E8-4EA8-896D-ABB49ECCE42E}"/>
                  </a:ext>
                </a:extLst>
              </p:cNvPr>
              <p:cNvSpPr/>
              <p:nvPr/>
            </p:nvSpPr>
            <p:spPr>
              <a:xfrm>
                <a:off x="6424578" y="4322737"/>
                <a:ext cx="344968" cy="729909"/>
              </a:xfrm>
              <a:custGeom>
                <a:avLst/>
                <a:gdLst>
                  <a:gd name="connsiteX0" fmla="*/ 0 w 344968"/>
                  <a:gd name="connsiteY0" fmla="*/ 0 h 729909"/>
                  <a:gd name="connsiteX1" fmla="*/ 112879 w 344968"/>
                  <a:gd name="connsiteY1" fmla="*/ 0 h 729909"/>
                  <a:gd name="connsiteX2" fmla="*/ 112879 w 344968"/>
                  <a:gd name="connsiteY2" fmla="*/ 262206 h 729909"/>
                  <a:gd name="connsiteX3" fmla="*/ 344968 w 344968"/>
                  <a:gd name="connsiteY3" fmla="*/ 262206 h 729909"/>
                  <a:gd name="connsiteX4" fmla="*/ 344968 w 344968"/>
                  <a:gd name="connsiteY4" fmla="*/ 729909 h 729909"/>
                  <a:gd name="connsiteX5" fmla="*/ 112879 w 344968"/>
                  <a:gd name="connsiteY5" fmla="*/ 729909 h 729909"/>
                  <a:gd name="connsiteX6" fmla="*/ 104808 w 344968"/>
                  <a:gd name="connsiteY6" fmla="*/ 729909 h 729909"/>
                  <a:gd name="connsiteX7" fmla="*/ 0 w 344968"/>
                  <a:gd name="connsiteY7" fmla="*/ 729909 h 729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4968" h="729909">
                    <a:moveTo>
                      <a:pt x="0" y="0"/>
                    </a:moveTo>
                    <a:lnTo>
                      <a:pt x="112879" y="0"/>
                    </a:lnTo>
                    <a:lnTo>
                      <a:pt x="112879" y="262206"/>
                    </a:lnTo>
                    <a:lnTo>
                      <a:pt x="344968" y="262206"/>
                    </a:lnTo>
                    <a:lnTo>
                      <a:pt x="344968" y="729909"/>
                    </a:lnTo>
                    <a:lnTo>
                      <a:pt x="112879" y="729909"/>
                    </a:lnTo>
                    <a:lnTo>
                      <a:pt x="104808" y="729909"/>
                    </a:lnTo>
                    <a:lnTo>
                      <a:pt x="0" y="7299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192">
                <a:extLst>
                  <a:ext uri="{FF2B5EF4-FFF2-40B4-BE49-F238E27FC236}">
                    <a16:creationId xmlns:a16="http://schemas.microsoft.com/office/drawing/2014/main" id="{9A3C2534-BFFA-452D-A466-D6E5930DF7EF}"/>
                  </a:ext>
                </a:extLst>
              </p:cNvPr>
              <p:cNvSpPr/>
              <p:nvPr/>
            </p:nvSpPr>
            <p:spPr>
              <a:xfrm>
                <a:off x="6924401" y="4567247"/>
                <a:ext cx="123249" cy="76530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: Shape 200">
                <a:extLst>
                  <a:ext uri="{FF2B5EF4-FFF2-40B4-BE49-F238E27FC236}">
                    <a16:creationId xmlns:a16="http://schemas.microsoft.com/office/drawing/2014/main" id="{80546CF3-0805-46B8-B7ED-606C660B9BD2}"/>
                  </a:ext>
                </a:extLst>
              </p:cNvPr>
              <p:cNvSpPr/>
              <p:nvPr/>
            </p:nvSpPr>
            <p:spPr>
              <a:xfrm flipH="1">
                <a:off x="4067546" y="4602487"/>
                <a:ext cx="248823" cy="526477"/>
              </a:xfrm>
              <a:custGeom>
                <a:avLst/>
                <a:gdLst>
                  <a:gd name="connsiteX0" fmla="*/ 0 w 344968"/>
                  <a:gd name="connsiteY0" fmla="*/ 0 h 729909"/>
                  <a:gd name="connsiteX1" fmla="*/ 112879 w 344968"/>
                  <a:gd name="connsiteY1" fmla="*/ 0 h 729909"/>
                  <a:gd name="connsiteX2" fmla="*/ 112879 w 344968"/>
                  <a:gd name="connsiteY2" fmla="*/ 262206 h 729909"/>
                  <a:gd name="connsiteX3" fmla="*/ 344968 w 344968"/>
                  <a:gd name="connsiteY3" fmla="*/ 262206 h 729909"/>
                  <a:gd name="connsiteX4" fmla="*/ 344968 w 344968"/>
                  <a:gd name="connsiteY4" fmla="*/ 729909 h 729909"/>
                  <a:gd name="connsiteX5" fmla="*/ 112879 w 344968"/>
                  <a:gd name="connsiteY5" fmla="*/ 729909 h 729909"/>
                  <a:gd name="connsiteX6" fmla="*/ 104808 w 344968"/>
                  <a:gd name="connsiteY6" fmla="*/ 729909 h 729909"/>
                  <a:gd name="connsiteX7" fmla="*/ 0 w 344968"/>
                  <a:gd name="connsiteY7" fmla="*/ 729909 h 729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4968" h="729909">
                    <a:moveTo>
                      <a:pt x="0" y="0"/>
                    </a:moveTo>
                    <a:lnTo>
                      <a:pt x="112879" y="0"/>
                    </a:lnTo>
                    <a:lnTo>
                      <a:pt x="112879" y="262206"/>
                    </a:lnTo>
                    <a:lnTo>
                      <a:pt x="344968" y="262206"/>
                    </a:lnTo>
                    <a:lnTo>
                      <a:pt x="344968" y="729909"/>
                    </a:lnTo>
                    <a:lnTo>
                      <a:pt x="112879" y="729909"/>
                    </a:lnTo>
                    <a:lnTo>
                      <a:pt x="104808" y="729909"/>
                    </a:lnTo>
                    <a:lnTo>
                      <a:pt x="0" y="7299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0" name="Group 194">
              <a:extLst>
                <a:ext uri="{FF2B5EF4-FFF2-40B4-BE49-F238E27FC236}">
                  <a16:creationId xmlns:a16="http://schemas.microsoft.com/office/drawing/2014/main" id="{B795AC5D-29F8-4C9E-BF97-D3870738D863}"/>
                </a:ext>
              </a:extLst>
            </p:cNvPr>
            <p:cNvGrpSpPr/>
            <p:nvPr/>
          </p:nvGrpSpPr>
          <p:grpSpPr>
            <a:xfrm>
              <a:off x="72370" y="560319"/>
              <a:ext cx="3724579" cy="1339211"/>
              <a:chOff x="4037547" y="4095849"/>
              <a:chExt cx="3724579" cy="1339211"/>
            </a:xfrm>
          </p:grpSpPr>
          <p:sp>
            <p:nvSpPr>
              <p:cNvPr id="31" name="Freeform: Shape 177">
                <a:extLst>
                  <a:ext uri="{FF2B5EF4-FFF2-40B4-BE49-F238E27FC236}">
                    <a16:creationId xmlns:a16="http://schemas.microsoft.com/office/drawing/2014/main" id="{06A5B2F7-816A-497C-9723-394C660ECA9C}"/>
                  </a:ext>
                </a:extLst>
              </p:cNvPr>
              <p:cNvSpPr/>
              <p:nvPr/>
            </p:nvSpPr>
            <p:spPr>
              <a:xfrm>
                <a:off x="4693877" y="4464737"/>
                <a:ext cx="532405" cy="970323"/>
              </a:xfrm>
              <a:custGeom>
                <a:avLst/>
                <a:gdLst>
                  <a:gd name="connsiteX0" fmla="*/ 475422 w 923439"/>
                  <a:gd name="connsiteY0" fmla="*/ 855427 h 1647670"/>
                  <a:gd name="connsiteX1" fmla="*/ 475422 w 923439"/>
                  <a:gd name="connsiteY1" fmla="*/ 969146 h 1647670"/>
                  <a:gd name="connsiteX2" fmla="*/ 589141 w 923439"/>
                  <a:gd name="connsiteY2" fmla="*/ 969146 h 1647670"/>
                  <a:gd name="connsiteX3" fmla="*/ 589141 w 923439"/>
                  <a:gd name="connsiteY3" fmla="*/ 855427 h 1647670"/>
                  <a:gd name="connsiteX4" fmla="*/ 334298 w 923439"/>
                  <a:gd name="connsiteY4" fmla="*/ 855427 h 1647670"/>
                  <a:gd name="connsiteX5" fmla="*/ 334298 w 923439"/>
                  <a:gd name="connsiteY5" fmla="*/ 969146 h 1647670"/>
                  <a:gd name="connsiteX6" fmla="*/ 448017 w 923439"/>
                  <a:gd name="connsiteY6" fmla="*/ 969146 h 1647670"/>
                  <a:gd name="connsiteX7" fmla="*/ 448017 w 923439"/>
                  <a:gd name="connsiteY7" fmla="*/ 855427 h 1647670"/>
                  <a:gd name="connsiteX8" fmla="*/ 475422 w 923439"/>
                  <a:gd name="connsiteY8" fmla="*/ 709876 h 1647670"/>
                  <a:gd name="connsiteX9" fmla="*/ 475422 w 923439"/>
                  <a:gd name="connsiteY9" fmla="*/ 823595 h 1647670"/>
                  <a:gd name="connsiteX10" fmla="*/ 589141 w 923439"/>
                  <a:gd name="connsiteY10" fmla="*/ 823595 h 1647670"/>
                  <a:gd name="connsiteX11" fmla="*/ 589141 w 923439"/>
                  <a:gd name="connsiteY11" fmla="*/ 709876 h 1647670"/>
                  <a:gd name="connsiteX12" fmla="*/ 334298 w 923439"/>
                  <a:gd name="connsiteY12" fmla="*/ 709876 h 1647670"/>
                  <a:gd name="connsiteX13" fmla="*/ 334298 w 923439"/>
                  <a:gd name="connsiteY13" fmla="*/ 823595 h 1647670"/>
                  <a:gd name="connsiteX14" fmla="*/ 448017 w 923439"/>
                  <a:gd name="connsiteY14" fmla="*/ 823595 h 1647670"/>
                  <a:gd name="connsiteX15" fmla="*/ 448017 w 923439"/>
                  <a:gd name="connsiteY15" fmla="*/ 709876 h 1647670"/>
                  <a:gd name="connsiteX16" fmla="*/ 475422 w 923439"/>
                  <a:gd name="connsiteY16" fmla="*/ 500489 h 1647670"/>
                  <a:gd name="connsiteX17" fmla="*/ 475422 w 923439"/>
                  <a:gd name="connsiteY17" fmla="*/ 614208 h 1647670"/>
                  <a:gd name="connsiteX18" fmla="*/ 589141 w 923439"/>
                  <a:gd name="connsiteY18" fmla="*/ 614208 h 1647670"/>
                  <a:gd name="connsiteX19" fmla="*/ 589141 w 923439"/>
                  <a:gd name="connsiteY19" fmla="*/ 500489 h 1647670"/>
                  <a:gd name="connsiteX20" fmla="*/ 334298 w 923439"/>
                  <a:gd name="connsiteY20" fmla="*/ 500489 h 1647670"/>
                  <a:gd name="connsiteX21" fmla="*/ 334298 w 923439"/>
                  <a:gd name="connsiteY21" fmla="*/ 614208 h 1647670"/>
                  <a:gd name="connsiteX22" fmla="*/ 448017 w 923439"/>
                  <a:gd name="connsiteY22" fmla="*/ 614208 h 1647670"/>
                  <a:gd name="connsiteX23" fmla="*/ 448017 w 923439"/>
                  <a:gd name="connsiteY23" fmla="*/ 500489 h 1647670"/>
                  <a:gd name="connsiteX24" fmla="*/ 475422 w 923439"/>
                  <a:gd name="connsiteY24" fmla="*/ 354938 h 1647670"/>
                  <a:gd name="connsiteX25" fmla="*/ 475422 w 923439"/>
                  <a:gd name="connsiteY25" fmla="*/ 468657 h 1647670"/>
                  <a:gd name="connsiteX26" fmla="*/ 589141 w 923439"/>
                  <a:gd name="connsiteY26" fmla="*/ 468657 h 1647670"/>
                  <a:gd name="connsiteX27" fmla="*/ 589141 w 923439"/>
                  <a:gd name="connsiteY27" fmla="*/ 354938 h 1647670"/>
                  <a:gd name="connsiteX28" fmla="*/ 334298 w 923439"/>
                  <a:gd name="connsiteY28" fmla="*/ 354938 h 1647670"/>
                  <a:gd name="connsiteX29" fmla="*/ 334298 w 923439"/>
                  <a:gd name="connsiteY29" fmla="*/ 468657 h 1647670"/>
                  <a:gd name="connsiteX30" fmla="*/ 448017 w 923439"/>
                  <a:gd name="connsiteY30" fmla="*/ 468657 h 1647670"/>
                  <a:gd name="connsiteX31" fmla="*/ 448017 w 923439"/>
                  <a:gd name="connsiteY31" fmla="*/ 354938 h 1647670"/>
                  <a:gd name="connsiteX32" fmla="*/ 461720 w 923439"/>
                  <a:gd name="connsiteY32" fmla="*/ 0 h 1647670"/>
                  <a:gd name="connsiteX33" fmla="*/ 923439 w 923439"/>
                  <a:gd name="connsiteY33" fmla="*/ 308459 h 1647670"/>
                  <a:gd name="connsiteX34" fmla="*/ 768082 w 923439"/>
                  <a:gd name="connsiteY34" fmla="*/ 308459 h 1647670"/>
                  <a:gd name="connsiteX35" fmla="*/ 768082 w 923439"/>
                  <a:gd name="connsiteY35" fmla="*/ 1647670 h 1647670"/>
                  <a:gd name="connsiteX36" fmla="*/ 155357 w 923439"/>
                  <a:gd name="connsiteY36" fmla="*/ 1647670 h 1647670"/>
                  <a:gd name="connsiteX37" fmla="*/ 155357 w 923439"/>
                  <a:gd name="connsiteY37" fmla="*/ 308459 h 1647670"/>
                  <a:gd name="connsiteX38" fmla="*/ 0 w 923439"/>
                  <a:gd name="connsiteY38" fmla="*/ 308459 h 1647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923439" h="1647670">
                    <a:moveTo>
                      <a:pt x="475422" y="855427"/>
                    </a:moveTo>
                    <a:lnTo>
                      <a:pt x="475422" y="969146"/>
                    </a:lnTo>
                    <a:lnTo>
                      <a:pt x="589141" y="969146"/>
                    </a:lnTo>
                    <a:lnTo>
                      <a:pt x="589141" y="855427"/>
                    </a:lnTo>
                    <a:close/>
                    <a:moveTo>
                      <a:pt x="334298" y="855427"/>
                    </a:moveTo>
                    <a:lnTo>
                      <a:pt x="334298" y="969146"/>
                    </a:lnTo>
                    <a:lnTo>
                      <a:pt x="448017" y="969146"/>
                    </a:lnTo>
                    <a:lnTo>
                      <a:pt x="448017" y="855427"/>
                    </a:lnTo>
                    <a:close/>
                    <a:moveTo>
                      <a:pt x="475422" y="709876"/>
                    </a:moveTo>
                    <a:lnTo>
                      <a:pt x="475422" y="823595"/>
                    </a:lnTo>
                    <a:lnTo>
                      <a:pt x="589141" y="823595"/>
                    </a:lnTo>
                    <a:lnTo>
                      <a:pt x="589141" y="709876"/>
                    </a:lnTo>
                    <a:close/>
                    <a:moveTo>
                      <a:pt x="334298" y="709876"/>
                    </a:moveTo>
                    <a:lnTo>
                      <a:pt x="334298" y="823595"/>
                    </a:lnTo>
                    <a:lnTo>
                      <a:pt x="448017" y="823595"/>
                    </a:lnTo>
                    <a:lnTo>
                      <a:pt x="448017" y="709876"/>
                    </a:lnTo>
                    <a:close/>
                    <a:moveTo>
                      <a:pt x="475422" y="500489"/>
                    </a:moveTo>
                    <a:lnTo>
                      <a:pt x="475422" y="614208"/>
                    </a:lnTo>
                    <a:lnTo>
                      <a:pt x="589141" y="614208"/>
                    </a:lnTo>
                    <a:lnTo>
                      <a:pt x="589141" y="500489"/>
                    </a:lnTo>
                    <a:close/>
                    <a:moveTo>
                      <a:pt x="334298" y="500489"/>
                    </a:moveTo>
                    <a:lnTo>
                      <a:pt x="334298" y="614208"/>
                    </a:lnTo>
                    <a:lnTo>
                      <a:pt x="448017" y="614208"/>
                    </a:lnTo>
                    <a:lnTo>
                      <a:pt x="448017" y="500489"/>
                    </a:lnTo>
                    <a:close/>
                    <a:moveTo>
                      <a:pt x="475422" y="354938"/>
                    </a:moveTo>
                    <a:lnTo>
                      <a:pt x="475422" y="468657"/>
                    </a:lnTo>
                    <a:lnTo>
                      <a:pt x="589141" y="468657"/>
                    </a:lnTo>
                    <a:lnTo>
                      <a:pt x="589141" y="354938"/>
                    </a:lnTo>
                    <a:close/>
                    <a:moveTo>
                      <a:pt x="334298" y="354938"/>
                    </a:moveTo>
                    <a:lnTo>
                      <a:pt x="334298" y="468657"/>
                    </a:lnTo>
                    <a:lnTo>
                      <a:pt x="448017" y="468657"/>
                    </a:lnTo>
                    <a:lnTo>
                      <a:pt x="448017" y="354938"/>
                    </a:lnTo>
                    <a:close/>
                    <a:moveTo>
                      <a:pt x="461720" y="0"/>
                    </a:moveTo>
                    <a:lnTo>
                      <a:pt x="923439" y="308459"/>
                    </a:lnTo>
                    <a:lnTo>
                      <a:pt x="768082" y="308459"/>
                    </a:lnTo>
                    <a:lnTo>
                      <a:pt x="768082" y="1647670"/>
                    </a:lnTo>
                    <a:lnTo>
                      <a:pt x="155357" y="1647670"/>
                    </a:lnTo>
                    <a:lnTo>
                      <a:pt x="155357" y="308459"/>
                    </a:lnTo>
                    <a:lnTo>
                      <a:pt x="0" y="30845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: Shape 178">
                <a:extLst>
                  <a:ext uri="{FF2B5EF4-FFF2-40B4-BE49-F238E27FC236}">
                    <a16:creationId xmlns:a16="http://schemas.microsoft.com/office/drawing/2014/main" id="{C4EF6C3B-2806-49B8-A6FD-E13BD352C261}"/>
                  </a:ext>
                </a:extLst>
              </p:cNvPr>
              <p:cNvSpPr/>
              <p:nvPr/>
            </p:nvSpPr>
            <p:spPr>
              <a:xfrm>
                <a:off x="6882746" y="4407892"/>
                <a:ext cx="202983" cy="1027168"/>
              </a:xfrm>
              <a:custGeom>
                <a:avLst/>
                <a:gdLst>
                  <a:gd name="connsiteX0" fmla="*/ 99275 w 306850"/>
                  <a:gd name="connsiteY0" fmla="*/ 1096373 h 1339211"/>
                  <a:gd name="connsiteX1" fmla="*/ 99275 w 306850"/>
                  <a:gd name="connsiteY1" fmla="*/ 1150665 h 1339211"/>
                  <a:gd name="connsiteX2" fmla="*/ 207575 w 306850"/>
                  <a:gd name="connsiteY2" fmla="*/ 1150665 h 1339211"/>
                  <a:gd name="connsiteX3" fmla="*/ 207575 w 306850"/>
                  <a:gd name="connsiteY3" fmla="*/ 1096373 h 1339211"/>
                  <a:gd name="connsiteX4" fmla="*/ 99275 w 306850"/>
                  <a:gd name="connsiteY4" fmla="*/ 974391 h 1339211"/>
                  <a:gd name="connsiteX5" fmla="*/ 99275 w 306850"/>
                  <a:gd name="connsiteY5" fmla="*/ 1028684 h 1339211"/>
                  <a:gd name="connsiteX6" fmla="*/ 207575 w 306850"/>
                  <a:gd name="connsiteY6" fmla="*/ 1028684 h 1339211"/>
                  <a:gd name="connsiteX7" fmla="*/ 207575 w 306850"/>
                  <a:gd name="connsiteY7" fmla="*/ 974391 h 1339211"/>
                  <a:gd name="connsiteX8" fmla="*/ 99275 w 306850"/>
                  <a:gd name="connsiteY8" fmla="*/ 852409 h 1339211"/>
                  <a:gd name="connsiteX9" fmla="*/ 99275 w 306850"/>
                  <a:gd name="connsiteY9" fmla="*/ 906702 h 1339211"/>
                  <a:gd name="connsiteX10" fmla="*/ 207575 w 306850"/>
                  <a:gd name="connsiteY10" fmla="*/ 906702 h 1339211"/>
                  <a:gd name="connsiteX11" fmla="*/ 207575 w 306850"/>
                  <a:gd name="connsiteY11" fmla="*/ 852409 h 1339211"/>
                  <a:gd name="connsiteX12" fmla="*/ 99275 w 306850"/>
                  <a:gd name="connsiteY12" fmla="*/ 730427 h 1339211"/>
                  <a:gd name="connsiteX13" fmla="*/ 99275 w 306850"/>
                  <a:gd name="connsiteY13" fmla="*/ 784720 h 1339211"/>
                  <a:gd name="connsiteX14" fmla="*/ 207575 w 306850"/>
                  <a:gd name="connsiteY14" fmla="*/ 784720 h 1339211"/>
                  <a:gd name="connsiteX15" fmla="*/ 207575 w 306850"/>
                  <a:gd name="connsiteY15" fmla="*/ 730427 h 1339211"/>
                  <a:gd name="connsiteX16" fmla="*/ 99275 w 306850"/>
                  <a:gd name="connsiteY16" fmla="*/ 608446 h 1339211"/>
                  <a:gd name="connsiteX17" fmla="*/ 99275 w 306850"/>
                  <a:gd name="connsiteY17" fmla="*/ 662738 h 1339211"/>
                  <a:gd name="connsiteX18" fmla="*/ 207575 w 306850"/>
                  <a:gd name="connsiteY18" fmla="*/ 662738 h 1339211"/>
                  <a:gd name="connsiteX19" fmla="*/ 207575 w 306850"/>
                  <a:gd name="connsiteY19" fmla="*/ 608446 h 1339211"/>
                  <a:gd name="connsiteX20" fmla="*/ 99275 w 306850"/>
                  <a:gd name="connsiteY20" fmla="*/ 486464 h 1339211"/>
                  <a:gd name="connsiteX21" fmla="*/ 99275 w 306850"/>
                  <a:gd name="connsiteY21" fmla="*/ 540756 h 1339211"/>
                  <a:gd name="connsiteX22" fmla="*/ 207575 w 306850"/>
                  <a:gd name="connsiteY22" fmla="*/ 540756 h 1339211"/>
                  <a:gd name="connsiteX23" fmla="*/ 207575 w 306850"/>
                  <a:gd name="connsiteY23" fmla="*/ 486464 h 1339211"/>
                  <a:gd name="connsiteX24" fmla="*/ 99275 w 306850"/>
                  <a:gd name="connsiteY24" fmla="*/ 364482 h 1339211"/>
                  <a:gd name="connsiteX25" fmla="*/ 99275 w 306850"/>
                  <a:gd name="connsiteY25" fmla="*/ 418774 h 1339211"/>
                  <a:gd name="connsiteX26" fmla="*/ 207575 w 306850"/>
                  <a:gd name="connsiteY26" fmla="*/ 418774 h 1339211"/>
                  <a:gd name="connsiteX27" fmla="*/ 207575 w 306850"/>
                  <a:gd name="connsiteY27" fmla="*/ 364482 h 1339211"/>
                  <a:gd name="connsiteX28" fmla="*/ 99275 w 306850"/>
                  <a:gd name="connsiteY28" fmla="*/ 242500 h 1339211"/>
                  <a:gd name="connsiteX29" fmla="*/ 99275 w 306850"/>
                  <a:gd name="connsiteY29" fmla="*/ 296792 h 1339211"/>
                  <a:gd name="connsiteX30" fmla="*/ 207575 w 306850"/>
                  <a:gd name="connsiteY30" fmla="*/ 296792 h 1339211"/>
                  <a:gd name="connsiteX31" fmla="*/ 207575 w 306850"/>
                  <a:gd name="connsiteY31" fmla="*/ 242500 h 1339211"/>
                  <a:gd name="connsiteX32" fmla="*/ 99275 w 306850"/>
                  <a:gd name="connsiteY32" fmla="*/ 120518 h 1339211"/>
                  <a:gd name="connsiteX33" fmla="*/ 99275 w 306850"/>
                  <a:gd name="connsiteY33" fmla="*/ 174811 h 1339211"/>
                  <a:gd name="connsiteX34" fmla="*/ 207575 w 306850"/>
                  <a:gd name="connsiteY34" fmla="*/ 174811 h 1339211"/>
                  <a:gd name="connsiteX35" fmla="*/ 207575 w 306850"/>
                  <a:gd name="connsiteY35" fmla="*/ 120518 h 1339211"/>
                  <a:gd name="connsiteX36" fmla="*/ 0 w 306850"/>
                  <a:gd name="connsiteY36" fmla="*/ 0 h 1339211"/>
                  <a:gd name="connsiteX37" fmla="*/ 306850 w 306850"/>
                  <a:gd name="connsiteY37" fmla="*/ 0 h 1339211"/>
                  <a:gd name="connsiteX38" fmla="*/ 306850 w 306850"/>
                  <a:gd name="connsiteY38" fmla="*/ 1339211 h 1339211"/>
                  <a:gd name="connsiteX39" fmla="*/ 0 w 306850"/>
                  <a:gd name="connsiteY39" fmla="*/ 1339211 h 1339211"/>
                  <a:gd name="connsiteX0" fmla="*/ 99275 w 306850"/>
                  <a:gd name="connsiteY0" fmla="*/ 1277348 h 1520186"/>
                  <a:gd name="connsiteX1" fmla="*/ 99275 w 306850"/>
                  <a:gd name="connsiteY1" fmla="*/ 1331640 h 1520186"/>
                  <a:gd name="connsiteX2" fmla="*/ 207575 w 306850"/>
                  <a:gd name="connsiteY2" fmla="*/ 1331640 h 1520186"/>
                  <a:gd name="connsiteX3" fmla="*/ 207575 w 306850"/>
                  <a:gd name="connsiteY3" fmla="*/ 1277348 h 1520186"/>
                  <a:gd name="connsiteX4" fmla="*/ 99275 w 306850"/>
                  <a:gd name="connsiteY4" fmla="*/ 1277348 h 1520186"/>
                  <a:gd name="connsiteX5" fmla="*/ 99275 w 306850"/>
                  <a:gd name="connsiteY5" fmla="*/ 1155366 h 1520186"/>
                  <a:gd name="connsiteX6" fmla="*/ 99275 w 306850"/>
                  <a:gd name="connsiteY6" fmla="*/ 1209659 h 1520186"/>
                  <a:gd name="connsiteX7" fmla="*/ 207575 w 306850"/>
                  <a:gd name="connsiteY7" fmla="*/ 1209659 h 1520186"/>
                  <a:gd name="connsiteX8" fmla="*/ 207575 w 306850"/>
                  <a:gd name="connsiteY8" fmla="*/ 1155366 h 1520186"/>
                  <a:gd name="connsiteX9" fmla="*/ 99275 w 306850"/>
                  <a:gd name="connsiteY9" fmla="*/ 1155366 h 1520186"/>
                  <a:gd name="connsiteX10" fmla="*/ 99275 w 306850"/>
                  <a:gd name="connsiteY10" fmla="*/ 1033384 h 1520186"/>
                  <a:gd name="connsiteX11" fmla="*/ 99275 w 306850"/>
                  <a:gd name="connsiteY11" fmla="*/ 1087677 h 1520186"/>
                  <a:gd name="connsiteX12" fmla="*/ 207575 w 306850"/>
                  <a:gd name="connsiteY12" fmla="*/ 1087677 h 1520186"/>
                  <a:gd name="connsiteX13" fmla="*/ 207575 w 306850"/>
                  <a:gd name="connsiteY13" fmla="*/ 1033384 h 1520186"/>
                  <a:gd name="connsiteX14" fmla="*/ 99275 w 306850"/>
                  <a:gd name="connsiteY14" fmla="*/ 1033384 h 1520186"/>
                  <a:gd name="connsiteX15" fmla="*/ 99275 w 306850"/>
                  <a:gd name="connsiteY15" fmla="*/ 911402 h 1520186"/>
                  <a:gd name="connsiteX16" fmla="*/ 99275 w 306850"/>
                  <a:gd name="connsiteY16" fmla="*/ 965695 h 1520186"/>
                  <a:gd name="connsiteX17" fmla="*/ 207575 w 306850"/>
                  <a:gd name="connsiteY17" fmla="*/ 965695 h 1520186"/>
                  <a:gd name="connsiteX18" fmla="*/ 207575 w 306850"/>
                  <a:gd name="connsiteY18" fmla="*/ 911402 h 1520186"/>
                  <a:gd name="connsiteX19" fmla="*/ 99275 w 306850"/>
                  <a:gd name="connsiteY19" fmla="*/ 911402 h 1520186"/>
                  <a:gd name="connsiteX20" fmla="*/ 99275 w 306850"/>
                  <a:gd name="connsiteY20" fmla="*/ 789421 h 1520186"/>
                  <a:gd name="connsiteX21" fmla="*/ 99275 w 306850"/>
                  <a:gd name="connsiteY21" fmla="*/ 843713 h 1520186"/>
                  <a:gd name="connsiteX22" fmla="*/ 207575 w 306850"/>
                  <a:gd name="connsiteY22" fmla="*/ 843713 h 1520186"/>
                  <a:gd name="connsiteX23" fmla="*/ 207575 w 306850"/>
                  <a:gd name="connsiteY23" fmla="*/ 789421 h 1520186"/>
                  <a:gd name="connsiteX24" fmla="*/ 99275 w 306850"/>
                  <a:gd name="connsiteY24" fmla="*/ 789421 h 1520186"/>
                  <a:gd name="connsiteX25" fmla="*/ 99275 w 306850"/>
                  <a:gd name="connsiteY25" fmla="*/ 667439 h 1520186"/>
                  <a:gd name="connsiteX26" fmla="*/ 99275 w 306850"/>
                  <a:gd name="connsiteY26" fmla="*/ 721731 h 1520186"/>
                  <a:gd name="connsiteX27" fmla="*/ 207575 w 306850"/>
                  <a:gd name="connsiteY27" fmla="*/ 721731 h 1520186"/>
                  <a:gd name="connsiteX28" fmla="*/ 207575 w 306850"/>
                  <a:gd name="connsiteY28" fmla="*/ 667439 h 1520186"/>
                  <a:gd name="connsiteX29" fmla="*/ 99275 w 306850"/>
                  <a:gd name="connsiteY29" fmla="*/ 667439 h 1520186"/>
                  <a:gd name="connsiteX30" fmla="*/ 99275 w 306850"/>
                  <a:gd name="connsiteY30" fmla="*/ 545457 h 1520186"/>
                  <a:gd name="connsiteX31" fmla="*/ 99275 w 306850"/>
                  <a:gd name="connsiteY31" fmla="*/ 599749 h 1520186"/>
                  <a:gd name="connsiteX32" fmla="*/ 207575 w 306850"/>
                  <a:gd name="connsiteY32" fmla="*/ 599749 h 1520186"/>
                  <a:gd name="connsiteX33" fmla="*/ 207575 w 306850"/>
                  <a:gd name="connsiteY33" fmla="*/ 545457 h 1520186"/>
                  <a:gd name="connsiteX34" fmla="*/ 99275 w 306850"/>
                  <a:gd name="connsiteY34" fmla="*/ 545457 h 1520186"/>
                  <a:gd name="connsiteX35" fmla="*/ 99275 w 306850"/>
                  <a:gd name="connsiteY35" fmla="*/ 423475 h 1520186"/>
                  <a:gd name="connsiteX36" fmla="*/ 99275 w 306850"/>
                  <a:gd name="connsiteY36" fmla="*/ 477767 h 1520186"/>
                  <a:gd name="connsiteX37" fmla="*/ 207575 w 306850"/>
                  <a:gd name="connsiteY37" fmla="*/ 477767 h 1520186"/>
                  <a:gd name="connsiteX38" fmla="*/ 207575 w 306850"/>
                  <a:gd name="connsiteY38" fmla="*/ 423475 h 1520186"/>
                  <a:gd name="connsiteX39" fmla="*/ 99275 w 306850"/>
                  <a:gd name="connsiteY39" fmla="*/ 423475 h 1520186"/>
                  <a:gd name="connsiteX40" fmla="*/ 99275 w 306850"/>
                  <a:gd name="connsiteY40" fmla="*/ 301493 h 1520186"/>
                  <a:gd name="connsiteX41" fmla="*/ 99275 w 306850"/>
                  <a:gd name="connsiteY41" fmla="*/ 355786 h 1520186"/>
                  <a:gd name="connsiteX42" fmla="*/ 207575 w 306850"/>
                  <a:gd name="connsiteY42" fmla="*/ 355786 h 1520186"/>
                  <a:gd name="connsiteX43" fmla="*/ 207575 w 306850"/>
                  <a:gd name="connsiteY43" fmla="*/ 301493 h 1520186"/>
                  <a:gd name="connsiteX44" fmla="*/ 99275 w 306850"/>
                  <a:gd name="connsiteY44" fmla="*/ 301493 h 1520186"/>
                  <a:gd name="connsiteX45" fmla="*/ 0 w 306850"/>
                  <a:gd name="connsiteY45" fmla="*/ 180975 h 1520186"/>
                  <a:gd name="connsiteX46" fmla="*/ 297325 w 306850"/>
                  <a:gd name="connsiteY46" fmla="*/ 0 h 1520186"/>
                  <a:gd name="connsiteX47" fmla="*/ 306850 w 306850"/>
                  <a:gd name="connsiteY47" fmla="*/ 1520186 h 1520186"/>
                  <a:gd name="connsiteX48" fmla="*/ 0 w 306850"/>
                  <a:gd name="connsiteY48" fmla="*/ 1520186 h 1520186"/>
                  <a:gd name="connsiteX49" fmla="*/ 0 w 306850"/>
                  <a:gd name="connsiteY49" fmla="*/ 180975 h 1520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06850" h="1520186">
                    <a:moveTo>
                      <a:pt x="99275" y="1277348"/>
                    </a:moveTo>
                    <a:lnTo>
                      <a:pt x="99275" y="1331640"/>
                    </a:lnTo>
                    <a:lnTo>
                      <a:pt x="207575" y="1331640"/>
                    </a:lnTo>
                    <a:lnTo>
                      <a:pt x="207575" y="1277348"/>
                    </a:lnTo>
                    <a:lnTo>
                      <a:pt x="99275" y="1277348"/>
                    </a:lnTo>
                    <a:close/>
                    <a:moveTo>
                      <a:pt x="99275" y="1155366"/>
                    </a:moveTo>
                    <a:lnTo>
                      <a:pt x="99275" y="1209659"/>
                    </a:lnTo>
                    <a:lnTo>
                      <a:pt x="207575" y="1209659"/>
                    </a:lnTo>
                    <a:lnTo>
                      <a:pt x="207575" y="1155366"/>
                    </a:lnTo>
                    <a:lnTo>
                      <a:pt x="99275" y="1155366"/>
                    </a:lnTo>
                    <a:close/>
                    <a:moveTo>
                      <a:pt x="99275" y="1033384"/>
                    </a:moveTo>
                    <a:lnTo>
                      <a:pt x="99275" y="1087677"/>
                    </a:lnTo>
                    <a:lnTo>
                      <a:pt x="207575" y="1087677"/>
                    </a:lnTo>
                    <a:lnTo>
                      <a:pt x="207575" y="1033384"/>
                    </a:lnTo>
                    <a:lnTo>
                      <a:pt x="99275" y="1033384"/>
                    </a:lnTo>
                    <a:close/>
                    <a:moveTo>
                      <a:pt x="99275" y="911402"/>
                    </a:moveTo>
                    <a:lnTo>
                      <a:pt x="99275" y="965695"/>
                    </a:lnTo>
                    <a:lnTo>
                      <a:pt x="207575" y="965695"/>
                    </a:lnTo>
                    <a:lnTo>
                      <a:pt x="207575" y="911402"/>
                    </a:lnTo>
                    <a:lnTo>
                      <a:pt x="99275" y="911402"/>
                    </a:lnTo>
                    <a:close/>
                    <a:moveTo>
                      <a:pt x="99275" y="789421"/>
                    </a:moveTo>
                    <a:lnTo>
                      <a:pt x="99275" y="843713"/>
                    </a:lnTo>
                    <a:lnTo>
                      <a:pt x="207575" y="843713"/>
                    </a:lnTo>
                    <a:lnTo>
                      <a:pt x="207575" y="789421"/>
                    </a:lnTo>
                    <a:lnTo>
                      <a:pt x="99275" y="789421"/>
                    </a:lnTo>
                    <a:close/>
                    <a:moveTo>
                      <a:pt x="99275" y="667439"/>
                    </a:moveTo>
                    <a:lnTo>
                      <a:pt x="99275" y="721731"/>
                    </a:lnTo>
                    <a:lnTo>
                      <a:pt x="207575" y="721731"/>
                    </a:lnTo>
                    <a:lnTo>
                      <a:pt x="207575" y="667439"/>
                    </a:lnTo>
                    <a:lnTo>
                      <a:pt x="99275" y="667439"/>
                    </a:lnTo>
                    <a:close/>
                    <a:moveTo>
                      <a:pt x="99275" y="545457"/>
                    </a:moveTo>
                    <a:lnTo>
                      <a:pt x="99275" y="599749"/>
                    </a:lnTo>
                    <a:lnTo>
                      <a:pt x="207575" y="599749"/>
                    </a:lnTo>
                    <a:lnTo>
                      <a:pt x="207575" y="545457"/>
                    </a:lnTo>
                    <a:lnTo>
                      <a:pt x="99275" y="545457"/>
                    </a:lnTo>
                    <a:close/>
                    <a:moveTo>
                      <a:pt x="99275" y="423475"/>
                    </a:moveTo>
                    <a:lnTo>
                      <a:pt x="99275" y="477767"/>
                    </a:lnTo>
                    <a:lnTo>
                      <a:pt x="207575" y="477767"/>
                    </a:lnTo>
                    <a:lnTo>
                      <a:pt x="207575" y="423475"/>
                    </a:lnTo>
                    <a:lnTo>
                      <a:pt x="99275" y="423475"/>
                    </a:lnTo>
                    <a:close/>
                    <a:moveTo>
                      <a:pt x="99275" y="301493"/>
                    </a:moveTo>
                    <a:lnTo>
                      <a:pt x="99275" y="355786"/>
                    </a:lnTo>
                    <a:lnTo>
                      <a:pt x="207575" y="355786"/>
                    </a:lnTo>
                    <a:lnTo>
                      <a:pt x="207575" y="301493"/>
                    </a:lnTo>
                    <a:lnTo>
                      <a:pt x="99275" y="301493"/>
                    </a:lnTo>
                    <a:close/>
                    <a:moveTo>
                      <a:pt x="0" y="180975"/>
                    </a:moveTo>
                    <a:lnTo>
                      <a:pt x="297325" y="0"/>
                    </a:lnTo>
                    <a:lnTo>
                      <a:pt x="306850" y="1520186"/>
                    </a:lnTo>
                    <a:lnTo>
                      <a:pt x="0" y="1520186"/>
                    </a:lnTo>
                    <a:lnTo>
                      <a:pt x="0" y="180975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3" name="Freeform: Shape 179">
                <a:extLst>
                  <a:ext uri="{FF2B5EF4-FFF2-40B4-BE49-F238E27FC236}">
                    <a16:creationId xmlns:a16="http://schemas.microsoft.com/office/drawing/2014/main" id="{17C0CFE9-459D-4A07-AFF9-3A075824C2B9}"/>
                  </a:ext>
                </a:extLst>
              </p:cNvPr>
              <p:cNvSpPr/>
              <p:nvPr/>
            </p:nvSpPr>
            <p:spPr>
              <a:xfrm>
                <a:off x="4410083" y="4095849"/>
                <a:ext cx="300410" cy="1339211"/>
              </a:xfrm>
              <a:custGeom>
                <a:avLst/>
                <a:gdLst>
                  <a:gd name="connsiteX0" fmla="*/ 99275 w 306850"/>
                  <a:gd name="connsiteY0" fmla="*/ 1096373 h 1339211"/>
                  <a:gd name="connsiteX1" fmla="*/ 99275 w 306850"/>
                  <a:gd name="connsiteY1" fmla="*/ 1150665 h 1339211"/>
                  <a:gd name="connsiteX2" fmla="*/ 207575 w 306850"/>
                  <a:gd name="connsiteY2" fmla="*/ 1150665 h 1339211"/>
                  <a:gd name="connsiteX3" fmla="*/ 207575 w 306850"/>
                  <a:gd name="connsiteY3" fmla="*/ 1096373 h 1339211"/>
                  <a:gd name="connsiteX4" fmla="*/ 99275 w 306850"/>
                  <a:gd name="connsiteY4" fmla="*/ 974391 h 1339211"/>
                  <a:gd name="connsiteX5" fmla="*/ 99275 w 306850"/>
                  <a:gd name="connsiteY5" fmla="*/ 1028684 h 1339211"/>
                  <a:gd name="connsiteX6" fmla="*/ 207575 w 306850"/>
                  <a:gd name="connsiteY6" fmla="*/ 1028684 h 1339211"/>
                  <a:gd name="connsiteX7" fmla="*/ 207575 w 306850"/>
                  <a:gd name="connsiteY7" fmla="*/ 974391 h 1339211"/>
                  <a:gd name="connsiteX8" fmla="*/ 99275 w 306850"/>
                  <a:gd name="connsiteY8" fmla="*/ 852409 h 1339211"/>
                  <a:gd name="connsiteX9" fmla="*/ 99275 w 306850"/>
                  <a:gd name="connsiteY9" fmla="*/ 906702 h 1339211"/>
                  <a:gd name="connsiteX10" fmla="*/ 207575 w 306850"/>
                  <a:gd name="connsiteY10" fmla="*/ 906702 h 1339211"/>
                  <a:gd name="connsiteX11" fmla="*/ 207575 w 306850"/>
                  <a:gd name="connsiteY11" fmla="*/ 852409 h 1339211"/>
                  <a:gd name="connsiteX12" fmla="*/ 99275 w 306850"/>
                  <a:gd name="connsiteY12" fmla="*/ 730427 h 1339211"/>
                  <a:gd name="connsiteX13" fmla="*/ 99275 w 306850"/>
                  <a:gd name="connsiteY13" fmla="*/ 784720 h 1339211"/>
                  <a:gd name="connsiteX14" fmla="*/ 207575 w 306850"/>
                  <a:gd name="connsiteY14" fmla="*/ 784720 h 1339211"/>
                  <a:gd name="connsiteX15" fmla="*/ 207575 w 306850"/>
                  <a:gd name="connsiteY15" fmla="*/ 730427 h 1339211"/>
                  <a:gd name="connsiteX16" fmla="*/ 99275 w 306850"/>
                  <a:gd name="connsiteY16" fmla="*/ 608446 h 1339211"/>
                  <a:gd name="connsiteX17" fmla="*/ 99275 w 306850"/>
                  <a:gd name="connsiteY17" fmla="*/ 662738 h 1339211"/>
                  <a:gd name="connsiteX18" fmla="*/ 207575 w 306850"/>
                  <a:gd name="connsiteY18" fmla="*/ 662738 h 1339211"/>
                  <a:gd name="connsiteX19" fmla="*/ 207575 w 306850"/>
                  <a:gd name="connsiteY19" fmla="*/ 608446 h 1339211"/>
                  <a:gd name="connsiteX20" fmla="*/ 99275 w 306850"/>
                  <a:gd name="connsiteY20" fmla="*/ 486464 h 1339211"/>
                  <a:gd name="connsiteX21" fmla="*/ 99275 w 306850"/>
                  <a:gd name="connsiteY21" fmla="*/ 540756 h 1339211"/>
                  <a:gd name="connsiteX22" fmla="*/ 207575 w 306850"/>
                  <a:gd name="connsiteY22" fmla="*/ 540756 h 1339211"/>
                  <a:gd name="connsiteX23" fmla="*/ 207575 w 306850"/>
                  <a:gd name="connsiteY23" fmla="*/ 486464 h 1339211"/>
                  <a:gd name="connsiteX24" fmla="*/ 99275 w 306850"/>
                  <a:gd name="connsiteY24" fmla="*/ 364482 h 1339211"/>
                  <a:gd name="connsiteX25" fmla="*/ 99275 w 306850"/>
                  <a:gd name="connsiteY25" fmla="*/ 418774 h 1339211"/>
                  <a:gd name="connsiteX26" fmla="*/ 207575 w 306850"/>
                  <a:gd name="connsiteY26" fmla="*/ 418774 h 1339211"/>
                  <a:gd name="connsiteX27" fmla="*/ 207575 w 306850"/>
                  <a:gd name="connsiteY27" fmla="*/ 364482 h 1339211"/>
                  <a:gd name="connsiteX28" fmla="*/ 99275 w 306850"/>
                  <a:gd name="connsiteY28" fmla="*/ 242500 h 1339211"/>
                  <a:gd name="connsiteX29" fmla="*/ 99275 w 306850"/>
                  <a:gd name="connsiteY29" fmla="*/ 296792 h 1339211"/>
                  <a:gd name="connsiteX30" fmla="*/ 207575 w 306850"/>
                  <a:gd name="connsiteY30" fmla="*/ 296792 h 1339211"/>
                  <a:gd name="connsiteX31" fmla="*/ 207575 w 306850"/>
                  <a:gd name="connsiteY31" fmla="*/ 242500 h 1339211"/>
                  <a:gd name="connsiteX32" fmla="*/ 99275 w 306850"/>
                  <a:gd name="connsiteY32" fmla="*/ 120518 h 1339211"/>
                  <a:gd name="connsiteX33" fmla="*/ 99275 w 306850"/>
                  <a:gd name="connsiteY33" fmla="*/ 174811 h 1339211"/>
                  <a:gd name="connsiteX34" fmla="*/ 207575 w 306850"/>
                  <a:gd name="connsiteY34" fmla="*/ 174811 h 1339211"/>
                  <a:gd name="connsiteX35" fmla="*/ 207575 w 306850"/>
                  <a:gd name="connsiteY35" fmla="*/ 120518 h 1339211"/>
                  <a:gd name="connsiteX36" fmla="*/ 0 w 306850"/>
                  <a:gd name="connsiteY36" fmla="*/ 0 h 1339211"/>
                  <a:gd name="connsiteX37" fmla="*/ 306850 w 306850"/>
                  <a:gd name="connsiteY37" fmla="*/ 0 h 1339211"/>
                  <a:gd name="connsiteX38" fmla="*/ 306850 w 306850"/>
                  <a:gd name="connsiteY38" fmla="*/ 1339211 h 1339211"/>
                  <a:gd name="connsiteX39" fmla="*/ 0 w 306850"/>
                  <a:gd name="connsiteY39" fmla="*/ 1339211 h 1339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306850" h="1339211">
                    <a:moveTo>
                      <a:pt x="99275" y="1096373"/>
                    </a:moveTo>
                    <a:lnTo>
                      <a:pt x="99275" y="1150665"/>
                    </a:lnTo>
                    <a:lnTo>
                      <a:pt x="207575" y="1150665"/>
                    </a:lnTo>
                    <a:lnTo>
                      <a:pt x="207575" y="1096373"/>
                    </a:lnTo>
                    <a:close/>
                    <a:moveTo>
                      <a:pt x="99275" y="974391"/>
                    </a:moveTo>
                    <a:lnTo>
                      <a:pt x="99275" y="1028684"/>
                    </a:lnTo>
                    <a:lnTo>
                      <a:pt x="207575" y="1028684"/>
                    </a:lnTo>
                    <a:lnTo>
                      <a:pt x="207575" y="974391"/>
                    </a:lnTo>
                    <a:close/>
                    <a:moveTo>
                      <a:pt x="99275" y="852409"/>
                    </a:moveTo>
                    <a:lnTo>
                      <a:pt x="99275" y="906702"/>
                    </a:lnTo>
                    <a:lnTo>
                      <a:pt x="207575" y="906702"/>
                    </a:lnTo>
                    <a:lnTo>
                      <a:pt x="207575" y="852409"/>
                    </a:lnTo>
                    <a:close/>
                    <a:moveTo>
                      <a:pt x="99275" y="730427"/>
                    </a:moveTo>
                    <a:lnTo>
                      <a:pt x="99275" y="784720"/>
                    </a:lnTo>
                    <a:lnTo>
                      <a:pt x="207575" y="784720"/>
                    </a:lnTo>
                    <a:lnTo>
                      <a:pt x="207575" y="730427"/>
                    </a:lnTo>
                    <a:close/>
                    <a:moveTo>
                      <a:pt x="99275" y="608446"/>
                    </a:moveTo>
                    <a:lnTo>
                      <a:pt x="99275" y="662738"/>
                    </a:lnTo>
                    <a:lnTo>
                      <a:pt x="207575" y="662738"/>
                    </a:lnTo>
                    <a:lnTo>
                      <a:pt x="207575" y="608446"/>
                    </a:lnTo>
                    <a:close/>
                    <a:moveTo>
                      <a:pt x="99275" y="486464"/>
                    </a:moveTo>
                    <a:lnTo>
                      <a:pt x="99275" y="540756"/>
                    </a:lnTo>
                    <a:lnTo>
                      <a:pt x="207575" y="540756"/>
                    </a:lnTo>
                    <a:lnTo>
                      <a:pt x="207575" y="486464"/>
                    </a:lnTo>
                    <a:close/>
                    <a:moveTo>
                      <a:pt x="99275" y="364482"/>
                    </a:moveTo>
                    <a:lnTo>
                      <a:pt x="99275" y="418774"/>
                    </a:lnTo>
                    <a:lnTo>
                      <a:pt x="207575" y="418774"/>
                    </a:lnTo>
                    <a:lnTo>
                      <a:pt x="207575" y="364482"/>
                    </a:lnTo>
                    <a:close/>
                    <a:moveTo>
                      <a:pt x="99275" y="242500"/>
                    </a:moveTo>
                    <a:lnTo>
                      <a:pt x="99275" y="296792"/>
                    </a:lnTo>
                    <a:lnTo>
                      <a:pt x="207575" y="296792"/>
                    </a:lnTo>
                    <a:lnTo>
                      <a:pt x="207575" y="242500"/>
                    </a:lnTo>
                    <a:close/>
                    <a:moveTo>
                      <a:pt x="99275" y="120518"/>
                    </a:moveTo>
                    <a:lnTo>
                      <a:pt x="99275" y="174811"/>
                    </a:lnTo>
                    <a:lnTo>
                      <a:pt x="207575" y="174811"/>
                    </a:lnTo>
                    <a:lnTo>
                      <a:pt x="207575" y="120518"/>
                    </a:lnTo>
                    <a:close/>
                    <a:moveTo>
                      <a:pt x="0" y="0"/>
                    </a:moveTo>
                    <a:lnTo>
                      <a:pt x="306850" y="0"/>
                    </a:lnTo>
                    <a:lnTo>
                      <a:pt x="306850" y="1339211"/>
                    </a:lnTo>
                    <a:lnTo>
                      <a:pt x="0" y="133921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4" name="Freeform: Shape 180">
                <a:extLst>
                  <a:ext uri="{FF2B5EF4-FFF2-40B4-BE49-F238E27FC236}">
                    <a16:creationId xmlns:a16="http://schemas.microsoft.com/office/drawing/2014/main" id="{C2A349AC-A5E9-4ED6-9AE4-EDDD5D1845FE}"/>
                  </a:ext>
                </a:extLst>
              </p:cNvPr>
              <p:cNvSpPr/>
              <p:nvPr/>
            </p:nvSpPr>
            <p:spPr>
              <a:xfrm>
                <a:off x="5216540" y="4730927"/>
                <a:ext cx="623978" cy="704133"/>
              </a:xfrm>
              <a:custGeom>
                <a:avLst/>
                <a:gdLst>
                  <a:gd name="connsiteX0" fmla="*/ 220666 w 637355"/>
                  <a:gd name="connsiteY0" fmla="*/ 230805 h 704133"/>
                  <a:gd name="connsiteX1" fmla="*/ 220666 w 637355"/>
                  <a:gd name="connsiteY1" fmla="*/ 344524 h 704133"/>
                  <a:gd name="connsiteX2" fmla="*/ 334385 w 637355"/>
                  <a:gd name="connsiteY2" fmla="*/ 344524 h 704133"/>
                  <a:gd name="connsiteX3" fmla="*/ 334385 w 637355"/>
                  <a:gd name="connsiteY3" fmla="*/ 230805 h 704133"/>
                  <a:gd name="connsiteX4" fmla="*/ 79542 w 637355"/>
                  <a:gd name="connsiteY4" fmla="*/ 230805 h 704133"/>
                  <a:gd name="connsiteX5" fmla="*/ 79542 w 637355"/>
                  <a:gd name="connsiteY5" fmla="*/ 344524 h 704133"/>
                  <a:gd name="connsiteX6" fmla="*/ 193261 w 637355"/>
                  <a:gd name="connsiteY6" fmla="*/ 344524 h 704133"/>
                  <a:gd name="connsiteX7" fmla="*/ 193261 w 637355"/>
                  <a:gd name="connsiteY7" fmla="*/ 230805 h 704133"/>
                  <a:gd name="connsiteX8" fmla="*/ 220666 w 637355"/>
                  <a:gd name="connsiteY8" fmla="*/ 85254 h 704133"/>
                  <a:gd name="connsiteX9" fmla="*/ 220666 w 637355"/>
                  <a:gd name="connsiteY9" fmla="*/ 198973 h 704133"/>
                  <a:gd name="connsiteX10" fmla="*/ 334385 w 637355"/>
                  <a:gd name="connsiteY10" fmla="*/ 198973 h 704133"/>
                  <a:gd name="connsiteX11" fmla="*/ 334385 w 637355"/>
                  <a:gd name="connsiteY11" fmla="*/ 85254 h 704133"/>
                  <a:gd name="connsiteX12" fmla="*/ 79542 w 637355"/>
                  <a:gd name="connsiteY12" fmla="*/ 85254 h 704133"/>
                  <a:gd name="connsiteX13" fmla="*/ 79542 w 637355"/>
                  <a:gd name="connsiteY13" fmla="*/ 198973 h 704133"/>
                  <a:gd name="connsiteX14" fmla="*/ 193261 w 637355"/>
                  <a:gd name="connsiteY14" fmla="*/ 198973 h 704133"/>
                  <a:gd name="connsiteX15" fmla="*/ 193261 w 637355"/>
                  <a:gd name="connsiteY15" fmla="*/ 85254 h 704133"/>
                  <a:gd name="connsiteX16" fmla="*/ 0 w 637355"/>
                  <a:gd name="connsiteY16" fmla="*/ 0 h 704133"/>
                  <a:gd name="connsiteX17" fmla="*/ 637355 w 637355"/>
                  <a:gd name="connsiteY17" fmla="*/ 0 h 704133"/>
                  <a:gd name="connsiteX18" fmla="*/ 637355 w 637355"/>
                  <a:gd name="connsiteY18" fmla="*/ 704133 h 704133"/>
                  <a:gd name="connsiteX19" fmla="*/ 0 w 637355"/>
                  <a:gd name="connsiteY19" fmla="*/ 704133 h 704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37355" h="704133">
                    <a:moveTo>
                      <a:pt x="220666" y="230805"/>
                    </a:moveTo>
                    <a:lnTo>
                      <a:pt x="220666" y="344524"/>
                    </a:lnTo>
                    <a:lnTo>
                      <a:pt x="334385" y="344524"/>
                    </a:lnTo>
                    <a:lnTo>
                      <a:pt x="334385" y="230805"/>
                    </a:lnTo>
                    <a:close/>
                    <a:moveTo>
                      <a:pt x="79542" y="230805"/>
                    </a:moveTo>
                    <a:lnTo>
                      <a:pt x="79542" y="344524"/>
                    </a:lnTo>
                    <a:lnTo>
                      <a:pt x="193261" y="344524"/>
                    </a:lnTo>
                    <a:lnTo>
                      <a:pt x="193261" y="230805"/>
                    </a:lnTo>
                    <a:close/>
                    <a:moveTo>
                      <a:pt x="220666" y="85254"/>
                    </a:moveTo>
                    <a:lnTo>
                      <a:pt x="220666" y="198973"/>
                    </a:lnTo>
                    <a:lnTo>
                      <a:pt x="334385" y="198973"/>
                    </a:lnTo>
                    <a:lnTo>
                      <a:pt x="334385" y="85254"/>
                    </a:lnTo>
                    <a:close/>
                    <a:moveTo>
                      <a:pt x="79542" y="85254"/>
                    </a:moveTo>
                    <a:lnTo>
                      <a:pt x="79542" y="198973"/>
                    </a:lnTo>
                    <a:lnTo>
                      <a:pt x="193261" y="198973"/>
                    </a:lnTo>
                    <a:lnTo>
                      <a:pt x="193261" y="85254"/>
                    </a:lnTo>
                    <a:close/>
                    <a:moveTo>
                      <a:pt x="0" y="0"/>
                    </a:moveTo>
                    <a:lnTo>
                      <a:pt x="637355" y="0"/>
                    </a:lnTo>
                    <a:lnTo>
                      <a:pt x="637355" y="704133"/>
                    </a:lnTo>
                    <a:lnTo>
                      <a:pt x="0" y="704133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Freeform: Shape 181">
                <a:extLst>
                  <a:ext uri="{FF2B5EF4-FFF2-40B4-BE49-F238E27FC236}">
                    <a16:creationId xmlns:a16="http://schemas.microsoft.com/office/drawing/2014/main" id="{7EB36FC0-3B6E-4FF7-84DE-C7F04F92E66D}"/>
                  </a:ext>
                </a:extLst>
              </p:cNvPr>
              <p:cNvSpPr/>
              <p:nvPr/>
            </p:nvSpPr>
            <p:spPr>
              <a:xfrm>
                <a:off x="5819397" y="4564529"/>
                <a:ext cx="602196" cy="870531"/>
              </a:xfrm>
              <a:custGeom>
                <a:avLst/>
                <a:gdLst>
                  <a:gd name="connsiteX0" fmla="*/ 238494 w 462454"/>
                  <a:gd name="connsiteY0" fmla="*/ 563076 h 870531"/>
                  <a:gd name="connsiteX1" fmla="*/ 238494 w 462454"/>
                  <a:gd name="connsiteY1" fmla="*/ 715154 h 870531"/>
                  <a:gd name="connsiteX2" fmla="*/ 324676 w 462454"/>
                  <a:gd name="connsiteY2" fmla="*/ 715154 h 870531"/>
                  <a:gd name="connsiteX3" fmla="*/ 324676 w 462454"/>
                  <a:gd name="connsiteY3" fmla="*/ 563076 h 870531"/>
                  <a:gd name="connsiteX4" fmla="*/ 238494 w 462454"/>
                  <a:gd name="connsiteY4" fmla="*/ 353251 h 870531"/>
                  <a:gd name="connsiteX5" fmla="*/ 238494 w 462454"/>
                  <a:gd name="connsiteY5" fmla="*/ 505329 h 870531"/>
                  <a:gd name="connsiteX6" fmla="*/ 324676 w 462454"/>
                  <a:gd name="connsiteY6" fmla="*/ 505329 h 870531"/>
                  <a:gd name="connsiteX7" fmla="*/ 324676 w 462454"/>
                  <a:gd name="connsiteY7" fmla="*/ 353251 h 870531"/>
                  <a:gd name="connsiteX8" fmla="*/ 231227 w 462454"/>
                  <a:gd name="connsiteY8" fmla="*/ 0 h 870531"/>
                  <a:gd name="connsiteX9" fmla="*/ 462454 w 462454"/>
                  <a:gd name="connsiteY9" fmla="*/ 308459 h 870531"/>
                  <a:gd name="connsiteX10" fmla="*/ 384652 w 462454"/>
                  <a:gd name="connsiteY10" fmla="*/ 308459 h 870531"/>
                  <a:gd name="connsiteX11" fmla="*/ 384652 w 462454"/>
                  <a:gd name="connsiteY11" fmla="*/ 870531 h 870531"/>
                  <a:gd name="connsiteX12" fmla="*/ 77802 w 462454"/>
                  <a:gd name="connsiteY12" fmla="*/ 870531 h 870531"/>
                  <a:gd name="connsiteX13" fmla="*/ 77802 w 462454"/>
                  <a:gd name="connsiteY13" fmla="*/ 308459 h 870531"/>
                  <a:gd name="connsiteX14" fmla="*/ 0 w 462454"/>
                  <a:gd name="connsiteY14" fmla="*/ 308459 h 870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62454" h="870531">
                    <a:moveTo>
                      <a:pt x="238494" y="563076"/>
                    </a:moveTo>
                    <a:lnTo>
                      <a:pt x="238494" y="715154"/>
                    </a:lnTo>
                    <a:lnTo>
                      <a:pt x="324676" y="715154"/>
                    </a:lnTo>
                    <a:lnTo>
                      <a:pt x="324676" y="563076"/>
                    </a:lnTo>
                    <a:close/>
                    <a:moveTo>
                      <a:pt x="238494" y="353251"/>
                    </a:moveTo>
                    <a:lnTo>
                      <a:pt x="238494" y="505329"/>
                    </a:lnTo>
                    <a:lnTo>
                      <a:pt x="324676" y="505329"/>
                    </a:lnTo>
                    <a:lnTo>
                      <a:pt x="324676" y="353251"/>
                    </a:lnTo>
                    <a:close/>
                    <a:moveTo>
                      <a:pt x="231227" y="0"/>
                    </a:moveTo>
                    <a:lnTo>
                      <a:pt x="462454" y="308459"/>
                    </a:lnTo>
                    <a:lnTo>
                      <a:pt x="384652" y="308459"/>
                    </a:lnTo>
                    <a:lnTo>
                      <a:pt x="384652" y="870531"/>
                    </a:lnTo>
                    <a:lnTo>
                      <a:pt x="77802" y="870531"/>
                    </a:lnTo>
                    <a:lnTo>
                      <a:pt x="77802" y="308459"/>
                    </a:lnTo>
                    <a:lnTo>
                      <a:pt x="0" y="30845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: Shape 182">
                <a:extLst>
                  <a:ext uri="{FF2B5EF4-FFF2-40B4-BE49-F238E27FC236}">
                    <a16:creationId xmlns:a16="http://schemas.microsoft.com/office/drawing/2014/main" id="{F317702D-E888-489C-BD18-E2D7A48A97FF}"/>
                  </a:ext>
                </a:extLst>
              </p:cNvPr>
              <p:cNvSpPr/>
              <p:nvPr/>
            </p:nvSpPr>
            <p:spPr>
              <a:xfrm>
                <a:off x="7174463" y="4795378"/>
                <a:ext cx="587663" cy="639087"/>
              </a:xfrm>
              <a:custGeom>
                <a:avLst/>
                <a:gdLst>
                  <a:gd name="connsiteX0" fmla="*/ 426331 w 600261"/>
                  <a:gd name="connsiteY0" fmla="*/ 337859 h 639087"/>
                  <a:gd name="connsiteX1" fmla="*/ 426331 w 600261"/>
                  <a:gd name="connsiteY1" fmla="*/ 451578 h 639087"/>
                  <a:gd name="connsiteX2" fmla="*/ 540050 w 600261"/>
                  <a:gd name="connsiteY2" fmla="*/ 451578 h 639087"/>
                  <a:gd name="connsiteX3" fmla="*/ 540050 w 600261"/>
                  <a:gd name="connsiteY3" fmla="*/ 337859 h 639087"/>
                  <a:gd name="connsiteX4" fmla="*/ 285207 w 600261"/>
                  <a:gd name="connsiteY4" fmla="*/ 337859 h 639087"/>
                  <a:gd name="connsiteX5" fmla="*/ 285207 w 600261"/>
                  <a:gd name="connsiteY5" fmla="*/ 451578 h 639087"/>
                  <a:gd name="connsiteX6" fmla="*/ 398926 w 600261"/>
                  <a:gd name="connsiteY6" fmla="*/ 451578 h 639087"/>
                  <a:gd name="connsiteX7" fmla="*/ 398926 w 600261"/>
                  <a:gd name="connsiteY7" fmla="*/ 337859 h 639087"/>
                  <a:gd name="connsiteX8" fmla="*/ 426331 w 600261"/>
                  <a:gd name="connsiteY8" fmla="*/ 192308 h 639087"/>
                  <a:gd name="connsiteX9" fmla="*/ 426331 w 600261"/>
                  <a:gd name="connsiteY9" fmla="*/ 306027 h 639087"/>
                  <a:gd name="connsiteX10" fmla="*/ 540050 w 600261"/>
                  <a:gd name="connsiteY10" fmla="*/ 306027 h 639087"/>
                  <a:gd name="connsiteX11" fmla="*/ 540050 w 600261"/>
                  <a:gd name="connsiteY11" fmla="*/ 192308 h 639087"/>
                  <a:gd name="connsiteX12" fmla="*/ 285207 w 600261"/>
                  <a:gd name="connsiteY12" fmla="*/ 192308 h 639087"/>
                  <a:gd name="connsiteX13" fmla="*/ 285207 w 600261"/>
                  <a:gd name="connsiteY13" fmla="*/ 306027 h 639087"/>
                  <a:gd name="connsiteX14" fmla="*/ 398926 w 600261"/>
                  <a:gd name="connsiteY14" fmla="*/ 306027 h 639087"/>
                  <a:gd name="connsiteX15" fmla="*/ 398926 w 600261"/>
                  <a:gd name="connsiteY15" fmla="*/ 192308 h 639087"/>
                  <a:gd name="connsiteX16" fmla="*/ 0 w 600261"/>
                  <a:gd name="connsiteY16" fmla="*/ 0 h 639087"/>
                  <a:gd name="connsiteX17" fmla="*/ 306850 w 600261"/>
                  <a:gd name="connsiteY17" fmla="*/ 0 h 639087"/>
                  <a:gd name="connsiteX18" fmla="*/ 306850 w 600261"/>
                  <a:gd name="connsiteY18" fmla="*/ 115748 h 639087"/>
                  <a:gd name="connsiteX19" fmla="*/ 600261 w 600261"/>
                  <a:gd name="connsiteY19" fmla="*/ 115748 h 639087"/>
                  <a:gd name="connsiteX20" fmla="*/ 600261 w 600261"/>
                  <a:gd name="connsiteY20" fmla="*/ 639087 h 639087"/>
                  <a:gd name="connsiteX21" fmla="*/ 0 w 600261"/>
                  <a:gd name="connsiteY21" fmla="*/ 639087 h 639087"/>
                  <a:gd name="connsiteX22" fmla="*/ 0 w 600261"/>
                  <a:gd name="connsiteY22" fmla="*/ 523339 h 639087"/>
                  <a:gd name="connsiteX23" fmla="*/ 0 w 600261"/>
                  <a:gd name="connsiteY23" fmla="*/ 115748 h 639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00261" h="639087">
                    <a:moveTo>
                      <a:pt x="426331" y="337859"/>
                    </a:moveTo>
                    <a:lnTo>
                      <a:pt x="426331" y="451578"/>
                    </a:lnTo>
                    <a:lnTo>
                      <a:pt x="540050" y="451578"/>
                    </a:lnTo>
                    <a:lnTo>
                      <a:pt x="540050" y="337859"/>
                    </a:lnTo>
                    <a:close/>
                    <a:moveTo>
                      <a:pt x="285207" y="337859"/>
                    </a:moveTo>
                    <a:lnTo>
                      <a:pt x="285207" y="451578"/>
                    </a:lnTo>
                    <a:lnTo>
                      <a:pt x="398926" y="451578"/>
                    </a:lnTo>
                    <a:lnTo>
                      <a:pt x="398926" y="337859"/>
                    </a:lnTo>
                    <a:close/>
                    <a:moveTo>
                      <a:pt x="426331" y="192308"/>
                    </a:moveTo>
                    <a:lnTo>
                      <a:pt x="426331" y="306027"/>
                    </a:lnTo>
                    <a:lnTo>
                      <a:pt x="540050" y="306027"/>
                    </a:lnTo>
                    <a:lnTo>
                      <a:pt x="540050" y="192308"/>
                    </a:lnTo>
                    <a:close/>
                    <a:moveTo>
                      <a:pt x="285207" y="192308"/>
                    </a:moveTo>
                    <a:lnTo>
                      <a:pt x="285207" y="306027"/>
                    </a:lnTo>
                    <a:lnTo>
                      <a:pt x="398926" y="306027"/>
                    </a:lnTo>
                    <a:lnTo>
                      <a:pt x="398926" y="192308"/>
                    </a:lnTo>
                    <a:close/>
                    <a:moveTo>
                      <a:pt x="0" y="0"/>
                    </a:moveTo>
                    <a:lnTo>
                      <a:pt x="306850" y="0"/>
                    </a:lnTo>
                    <a:lnTo>
                      <a:pt x="306850" y="115748"/>
                    </a:lnTo>
                    <a:lnTo>
                      <a:pt x="600261" y="115748"/>
                    </a:lnTo>
                    <a:lnTo>
                      <a:pt x="600261" y="639087"/>
                    </a:lnTo>
                    <a:lnTo>
                      <a:pt x="0" y="639087"/>
                    </a:lnTo>
                    <a:lnTo>
                      <a:pt x="0" y="523339"/>
                    </a:lnTo>
                    <a:lnTo>
                      <a:pt x="0" y="115748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: Shape 183">
                <a:extLst>
                  <a:ext uri="{FF2B5EF4-FFF2-40B4-BE49-F238E27FC236}">
                    <a16:creationId xmlns:a16="http://schemas.microsoft.com/office/drawing/2014/main" id="{E72AD659-396C-470A-AC40-2CCE5B8BDD20}"/>
                  </a:ext>
                </a:extLst>
              </p:cNvPr>
              <p:cNvSpPr/>
              <p:nvPr/>
            </p:nvSpPr>
            <p:spPr>
              <a:xfrm>
                <a:off x="6399687" y="4276328"/>
                <a:ext cx="399552" cy="1158732"/>
              </a:xfrm>
              <a:custGeom>
                <a:avLst/>
                <a:gdLst>
                  <a:gd name="connsiteX0" fmla="*/ 159201 w 408118"/>
                  <a:gd name="connsiteY0" fmla="*/ 578755 h 1158732"/>
                  <a:gd name="connsiteX1" fmla="*/ 159201 w 408118"/>
                  <a:gd name="connsiteY1" fmla="*/ 665832 h 1158732"/>
                  <a:gd name="connsiteX2" fmla="*/ 248917 w 408118"/>
                  <a:gd name="connsiteY2" fmla="*/ 665832 h 1158732"/>
                  <a:gd name="connsiteX3" fmla="*/ 248917 w 408118"/>
                  <a:gd name="connsiteY3" fmla="*/ 578755 h 1158732"/>
                  <a:gd name="connsiteX4" fmla="*/ 159201 w 408118"/>
                  <a:gd name="connsiteY4" fmla="*/ 578755 h 1158732"/>
                  <a:gd name="connsiteX5" fmla="*/ 278823 w 408118"/>
                  <a:gd name="connsiteY5" fmla="*/ 576996 h 1158732"/>
                  <a:gd name="connsiteX6" fmla="*/ 278823 w 408118"/>
                  <a:gd name="connsiteY6" fmla="*/ 664073 h 1158732"/>
                  <a:gd name="connsiteX7" fmla="*/ 365020 w 408118"/>
                  <a:gd name="connsiteY7" fmla="*/ 664073 h 1158732"/>
                  <a:gd name="connsiteX8" fmla="*/ 365020 w 408118"/>
                  <a:gd name="connsiteY8" fmla="*/ 576996 h 1158732"/>
                  <a:gd name="connsiteX9" fmla="*/ 278823 w 408118"/>
                  <a:gd name="connsiteY9" fmla="*/ 576996 h 1158732"/>
                  <a:gd name="connsiteX10" fmla="*/ 43979 w 408118"/>
                  <a:gd name="connsiteY10" fmla="*/ 576996 h 1158732"/>
                  <a:gd name="connsiteX11" fmla="*/ 43979 w 408118"/>
                  <a:gd name="connsiteY11" fmla="*/ 664952 h 1158732"/>
                  <a:gd name="connsiteX12" fmla="*/ 131935 w 408118"/>
                  <a:gd name="connsiteY12" fmla="*/ 665832 h 1158732"/>
                  <a:gd name="connsiteX13" fmla="*/ 132814 w 408118"/>
                  <a:gd name="connsiteY13" fmla="*/ 576996 h 1158732"/>
                  <a:gd name="connsiteX14" fmla="*/ 43979 w 408118"/>
                  <a:gd name="connsiteY14" fmla="*/ 576996 h 1158732"/>
                  <a:gd name="connsiteX15" fmla="*/ 160960 w 408118"/>
                  <a:gd name="connsiteY15" fmla="*/ 449459 h 1158732"/>
                  <a:gd name="connsiteX16" fmla="*/ 160960 w 408118"/>
                  <a:gd name="connsiteY16" fmla="*/ 539174 h 1158732"/>
                  <a:gd name="connsiteX17" fmla="*/ 248917 w 408118"/>
                  <a:gd name="connsiteY17" fmla="*/ 539174 h 1158732"/>
                  <a:gd name="connsiteX18" fmla="*/ 248917 w 408118"/>
                  <a:gd name="connsiteY18" fmla="*/ 449459 h 1158732"/>
                  <a:gd name="connsiteX19" fmla="*/ 160960 w 408118"/>
                  <a:gd name="connsiteY19" fmla="*/ 449459 h 1158732"/>
                  <a:gd name="connsiteX20" fmla="*/ 44858 w 408118"/>
                  <a:gd name="connsiteY20" fmla="*/ 449459 h 1158732"/>
                  <a:gd name="connsiteX21" fmla="*/ 44858 w 408118"/>
                  <a:gd name="connsiteY21" fmla="*/ 539174 h 1158732"/>
                  <a:gd name="connsiteX22" fmla="*/ 131935 w 408118"/>
                  <a:gd name="connsiteY22" fmla="*/ 539174 h 1158732"/>
                  <a:gd name="connsiteX23" fmla="*/ 131935 w 408118"/>
                  <a:gd name="connsiteY23" fmla="*/ 449459 h 1158732"/>
                  <a:gd name="connsiteX24" fmla="*/ 44858 w 408118"/>
                  <a:gd name="connsiteY24" fmla="*/ 449459 h 1158732"/>
                  <a:gd name="connsiteX25" fmla="*/ 278823 w 408118"/>
                  <a:gd name="connsiteY25" fmla="*/ 448579 h 1158732"/>
                  <a:gd name="connsiteX26" fmla="*/ 278823 w 408118"/>
                  <a:gd name="connsiteY26" fmla="*/ 538295 h 1158732"/>
                  <a:gd name="connsiteX27" fmla="*/ 365020 w 408118"/>
                  <a:gd name="connsiteY27" fmla="*/ 538295 h 1158732"/>
                  <a:gd name="connsiteX28" fmla="*/ 365020 w 408118"/>
                  <a:gd name="connsiteY28" fmla="*/ 448579 h 1158732"/>
                  <a:gd name="connsiteX29" fmla="*/ 278823 w 408118"/>
                  <a:gd name="connsiteY29" fmla="*/ 448579 h 1158732"/>
                  <a:gd name="connsiteX30" fmla="*/ 277943 w 408118"/>
                  <a:gd name="connsiteY30" fmla="*/ 318403 h 1158732"/>
                  <a:gd name="connsiteX31" fmla="*/ 277943 w 408118"/>
                  <a:gd name="connsiteY31" fmla="*/ 408999 h 1158732"/>
                  <a:gd name="connsiteX32" fmla="*/ 366779 w 408118"/>
                  <a:gd name="connsiteY32" fmla="*/ 408999 h 1158732"/>
                  <a:gd name="connsiteX33" fmla="*/ 366779 w 408118"/>
                  <a:gd name="connsiteY33" fmla="*/ 318403 h 1158732"/>
                  <a:gd name="connsiteX34" fmla="*/ 277943 w 408118"/>
                  <a:gd name="connsiteY34" fmla="*/ 318403 h 1158732"/>
                  <a:gd name="connsiteX35" fmla="*/ 159201 w 408118"/>
                  <a:gd name="connsiteY35" fmla="*/ 318403 h 1158732"/>
                  <a:gd name="connsiteX36" fmla="*/ 159201 w 408118"/>
                  <a:gd name="connsiteY36" fmla="*/ 407239 h 1158732"/>
                  <a:gd name="connsiteX37" fmla="*/ 249797 w 408118"/>
                  <a:gd name="connsiteY37" fmla="*/ 407239 h 1158732"/>
                  <a:gd name="connsiteX38" fmla="*/ 249797 w 408118"/>
                  <a:gd name="connsiteY38" fmla="*/ 318403 h 1158732"/>
                  <a:gd name="connsiteX39" fmla="*/ 159201 w 408118"/>
                  <a:gd name="connsiteY39" fmla="*/ 318403 h 1158732"/>
                  <a:gd name="connsiteX40" fmla="*/ 43979 w 408118"/>
                  <a:gd name="connsiteY40" fmla="*/ 318403 h 1158732"/>
                  <a:gd name="connsiteX41" fmla="*/ 43979 w 408118"/>
                  <a:gd name="connsiteY41" fmla="*/ 408119 h 1158732"/>
                  <a:gd name="connsiteX42" fmla="*/ 131935 w 408118"/>
                  <a:gd name="connsiteY42" fmla="*/ 408119 h 1158732"/>
                  <a:gd name="connsiteX43" fmla="*/ 131935 w 408118"/>
                  <a:gd name="connsiteY43" fmla="*/ 318403 h 1158732"/>
                  <a:gd name="connsiteX44" fmla="*/ 43979 w 408118"/>
                  <a:gd name="connsiteY44" fmla="*/ 318403 h 1158732"/>
                  <a:gd name="connsiteX45" fmla="*/ 43098 w 408118"/>
                  <a:gd name="connsiteY45" fmla="*/ 187348 h 1158732"/>
                  <a:gd name="connsiteX46" fmla="*/ 43098 w 408118"/>
                  <a:gd name="connsiteY46" fmla="*/ 279702 h 1158732"/>
                  <a:gd name="connsiteX47" fmla="*/ 132814 w 408118"/>
                  <a:gd name="connsiteY47" fmla="*/ 279702 h 1158732"/>
                  <a:gd name="connsiteX48" fmla="*/ 132814 w 408118"/>
                  <a:gd name="connsiteY48" fmla="*/ 187348 h 1158732"/>
                  <a:gd name="connsiteX49" fmla="*/ 43098 w 408118"/>
                  <a:gd name="connsiteY49" fmla="*/ 187348 h 1158732"/>
                  <a:gd name="connsiteX50" fmla="*/ 43979 w 408118"/>
                  <a:gd name="connsiteY50" fmla="*/ 60690 h 1158732"/>
                  <a:gd name="connsiteX51" fmla="*/ 43979 w 408118"/>
                  <a:gd name="connsiteY51" fmla="*/ 152166 h 1158732"/>
                  <a:gd name="connsiteX52" fmla="*/ 133694 w 408118"/>
                  <a:gd name="connsiteY52" fmla="*/ 152166 h 1158732"/>
                  <a:gd name="connsiteX53" fmla="*/ 133694 w 408118"/>
                  <a:gd name="connsiteY53" fmla="*/ 60690 h 1158732"/>
                  <a:gd name="connsiteX54" fmla="*/ 43979 w 408118"/>
                  <a:gd name="connsiteY54" fmla="*/ 60690 h 1158732"/>
                  <a:gd name="connsiteX55" fmla="*/ 0 w 408118"/>
                  <a:gd name="connsiteY55" fmla="*/ 0 h 1158732"/>
                  <a:gd name="connsiteX56" fmla="*/ 155702 w 408118"/>
                  <a:gd name="connsiteY56" fmla="*/ 0 h 1158732"/>
                  <a:gd name="connsiteX57" fmla="*/ 155702 w 408118"/>
                  <a:gd name="connsiteY57" fmla="*/ 281913 h 1158732"/>
                  <a:gd name="connsiteX58" fmla="*/ 277943 w 408118"/>
                  <a:gd name="connsiteY58" fmla="*/ 281913 h 1158732"/>
                  <a:gd name="connsiteX59" fmla="*/ 277943 w 408118"/>
                  <a:gd name="connsiteY59" fmla="*/ 282341 h 1158732"/>
                  <a:gd name="connsiteX60" fmla="*/ 366779 w 408118"/>
                  <a:gd name="connsiteY60" fmla="*/ 282341 h 1158732"/>
                  <a:gd name="connsiteX61" fmla="*/ 366779 w 408118"/>
                  <a:gd name="connsiteY61" fmla="*/ 281913 h 1158732"/>
                  <a:gd name="connsiteX62" fmla="*/ 408118 w 408118"/>
                  <a:gd name="connsiteY62" fmla="*/ 281913 h 1158732"/>
                  <a:gd name="connsiteX63" fmla="*/ 408118 w 408118"/>
                  <a:gd name="connsiteY63" fmla="*/ 1158732 h 1158732"/>
                  <a:gd name="connsiteX64" fmla="*/ 0 w 408118"/>
                  <a:gd name="connsiteY64" fmla="*/ 1158732 h 1158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</a:cxnLst>
                <a:rect l="l" t="t" r="r" b="b"/>
                <a:pathLst>
                  <a:path w="408118" h="1158732">
                    <a:moveTo>
                      <a:pt x="159201" y="578755"/>
                    </a:moveTo>
                    <a:cubicBezTo>
                      <a:pt x="159201" y="608660"/>
                      <a:pt x="159201" y="638565"/>
                      <a:pt x="159201" y="665832"/>
                    </a:cubicBezTo>
                    <a:cubicBezTo>
                      <a:pt x="189986" y="668470"/>
                      <a:pt x="222530" y="665832"/>
                      <a:pt x="248917" y="665832"/>
                    </a:cubicBezTo>
                    <a:cubicBezTo>
                      <a:pt x="248917" y="634168"/>
                      <a:pt x="248917" y="608660"/>
                      <a:pt x="248917" y="578755"/>
                    </a:cubicBezTo>
                    <a:cubicBezTo>
                      <a:pt x="217253" y="578755"/>
                      <a:pt x="188227" y="578755"/>
                      <a:pt x="159201" y="578755"/>
                    </a:cubicBezTo>
                    <a:close/>
                    <a:moveTo>
                      <a:pt x="278823" y="576996"/>
                    </a:moveTo>
                    <a:cubicBezTo>
                      <a:pt x="278823" y="606901"/>
                      <a:pt x="278823" y="632408"/>
                      <a:pt x="278823" y="664073"/>
                    </a:cubicBezTo>
                    <a:cubicBezTo>
                      <a:pt x="311366" y="664073"/>
                      <a:pt x="346549" y="664952"/>
                      <a:pt x="365020" y="664073"/>
                    </a:cubicBezTo>
                    <a:cubicBezTo>
                      <a:pt x="365020" y="632408"/>
                      <a:pt x="365020" y="606021"/>
                      <a:pt x="365020" y="576996"/>
                    </a:cubicBezTo>
                    <a:cubicBezTo>
                      <a:pt x="335114" y="576996"/>
                      <a:pt x="306968" y="576996"/>
                      <a:pt x="278823" y="576996"/>
                    </a:cubicBezTo>
                    <a:close/>
                    <a:moveTo>
                      <a:pt x="43979" y="576996"/>
                    </a:moveTo>
                    <a:cubicBezTo>
                      <a:pt x="43979" y="605142"/>
                      <a:pt x="43979" y="638565"/>
                      <a:pt x="43979" y="664952"/>
                    </a:cubicBezTo>
                    <a:cubicBezTo>
                      <a:pt x="81799" y="664952"/>
                      <a:pt x="105548" y="664073"/>
                      <a:pt x="131935" y="665832"/>
                    </a:cubicBezTo>
                    <a:cubicBezTo>
                      <a:pt x="131935" y="631529"/>
                      <a:pt x="132814" y="602503"/>
                      <a:pt x="132814" y="576996"/>
                    </a:cubicBezTo>
                    <a:cubicBezTo>
                      <a:pt x="102030" y="576996"/>
                      <a:pt x="73884" y="576996"/>
                      <a:pt x="43979" y="576996"/>
                    </a:cubicBezTo>
                    <a:close/>
                    <a:moveTo>
                      <a:pt x="160960" y="449459"/>
                    </a:moveTo>
                    <a:cubicBezTo>
                      <a:pt x="160960" y="481123"/>
                      <a:pt x="160960" y="509268"/>
                      <a:pt x="160960" y="539174"/>
                    </a:cubicBezTo>
                    <a:cubicBezTo>
                      <a:pt x="189986" y="539174"/>
                      <a:pt x="217253" y="539174"/>
                      <a:pt x="248917" y="539174"/>
                    </a:cubicBezTo>
                    <a:cubicBezTo>
                      <a:pt x="248917" y="506630"/>
                      <a:pt x="248917" y="477604"/>
                      <a:pt x="248917" y="449459"/>
                    </a:cubicBezTo>
                    <a:cubicBezTo>
                      <a:pt x="218132" y="449459"/>
                      <a:pt x="189107" y="449459"/>
                      <a:pt x="160960" y="449459"/>
                    </a:cubicBezTo>
                    <a:close/>
                    <a:moveTo>
                      <a:pt x="44858" y="449459"/>
                    </a:moveTo>
                    <a:cubicBezTo>
                      <a:pt x="44858" y="481123"/>
                      <a:pt x="44858" y="509268"/>
                      <a:pt x="44858" y="539174"/>
                    </a:cubicBezTo>
                    <a:cubicBezTo>
                      <a:pt x="75643" y="539174"/>
                      <a:pt x="102910" y="539174"/>
                      <a:pt x="131935" y="539174"/>
                    </a:cubicBezTo>
                    <a:cubicBezTo>
                      <a:pt x="131935" y="505751"/>
                      <a:pt x="131935" y="477604"/>
                      <a:pt x="131935" y="449459"/>
                    </a:cubicBezTo>
                    <a:cubicBezTo>
                      <a:pt x="100271" y="449459"/>
                      <a:pt x="72125" y="449459"/>
                      <a:pt x="44858" y="449459"/>
                    </a:cubicBezTo>
                    <a:close/>
                    <a:moveTo>
                      <a:pt x="278823" y="448579"/>
                    </a:moveTo>
                    <a:cubicBezTo>
                      <a:pt x="278823" y="479364"/>
                      <a:pt x="278823" y="508389"/>
                      <a:pt x="278823" y="538295"/>
                    </a:cubicBezTo>
                    <a:cubicBezTo>
                      <a:pt x="308727" y="538295"/>
                      <a:pt x="335994" y="538295"/>
                      <a:pt x="365020" y="538295"/>
                    </a:cubicBezTo>
                    <a:cubicBezTo>
                      <a:pt x="365020" y="507510"/>
                      <a:pt x="365020" y="478484"/>
                      <a:pt x="365020" y="448579"/>
                    </a:cubicBezTo>
                    <a:cubicBezTo>
                      <a:pt x="335994" y="448579"/>
                      <a:pt x="308727" y="448579"/>
                      <a:pt x="278823" y="448579"/>
                    </a:cubicBezTo>
                    <a:close/>
                    <a:moveTo>
                      <a:pt x="277943" y="318403"/>
                    </a:moveTo>
                    <a:cubicBezTo>
                      <a:pt x="277943" y="350067"/>
                      <a:pt x="277943" y="379094"/>
                      <a:pt x="277943" y="408999"/>
                    </a:cubicBezTo>
                    <a:cubicBezTo>
                      <a:pt x="309607" y="408999"/>
                      <a:pt x="337753" y="408999"/>
                      <a:pt x="366779" y="408999"/>
                    </a:cubicBezTo>
                    <a:cubicBezTo>
                      <a:pt x="366779" y="378214"/>
                      <a:pt x="366779" y="349187"/>
                      <a:pt x="366779" y="318403"/>
                    </a:cubicBezTo>
                    <a:cubicBezTo>
                      <a:pt x="336873" y="318403"/>
                      <a:pt x="307848" y="318403"/>
                      <a:pt x="277943" y="318403"/>
                    </a:cubicBezTo>
                    <a:close/>
                    <a:moveTo>
                      <a:pt x="159201" y="318403"/>
                    </a:moveTo>
                    <a:cubicBezTo>
                      <a:pt x="159201" y="349187"/>
                      <a:pt x="159201" y="378214"/>
                      <a:pt x="159201" y="407239"/>
                    </a:cubicBezTo>
                    <a:cubicBezTo>
                      <a:pt x="190866" y="407239"/>
                      <a:pt x="219892" y="407239"/>
                      <a:pt x="249797" y="407239"/>
                    </a:cubicBezTo>
                    <a:cubicBezTo>
                      <a:pt x="249797" y="376454"/>
                      <a:pt x="249797" y="349187"/>
                      <a:pt x="249797" y="318403"/>
                    </a:cubicBezTo>
                    <a:cubicBezTo>
                      <a:pt x="217253" y="318403"/>
                      <a:pt x="188227" y="318403"/>
                      <a:pt x="159201" y="318403"/>
                    </a:cubicBezTo>
                    <a:close/>
                    <a:moveTo>
                      <a:pt x="43979" y="318403"/>
                    </a:moveTo>
                    <a:cubicBezTo>
                      <a:pt x="43979" y="349187"/>
                      <a:pt x="43979" y="378214"/>
                      <a:pt x="43979" y="408119"/>
                    </a:cubicBezTo>
                    <a:cubicBezTo>
                      <a:pt x="74764" y="408119"/>
                      <a:pt x="102910" y="408119"/>
                      <a:pt x="131935" y="408119"/>
                    </a:cubicBezTo>
                    <a:cubicBezTo>
                      <a:pt x="131935" y="376454"/>
                      <a:pt x="131935" y="347429"/>
                      <a:pt x="131935" y="318403"/>
                    </a:cubicBezTo>
                    <a:cubicBezTo>
                      <a:pt x="100271" y="318403"/>
                      <a:pt x="72125" y="318403"/>
                      <a:pt x="43979" y="318403"/>
                    </a:cubicBezTo>
                    <a:close/>
                    <a:moveTo>
                      <a:pt x="43098" y="187348"/>
                    </a:moveTo>
                    <a:cubicBezTo>
                      <a:pt x="43098" y="219892"/>
                      <a:pt x="43098" y="249797"/>
                      <a:pt x="43098" y="279702"/>
                    </a:cubicBezTo>
                    <a:cubicBezTo>
                      <a:pt x="74764" y="279702"/>
                      <a:pt x="104668" y="279702"/>
                      <a:pt x="132814" y="279702"/>
                    </a:cubicBezTo>
                    <a:cubicBezTo>
                      <a:pt x="132814" y="247159"/>
                      <a:pt x="132814" y="218133"/>
                      <a:pt x="132814" y="187348"/>
                    </a:cubicBezTo>
                    <a:cubicBezTo>
                      <a:pt x="102030" y="187348"/>
                      <a:pt x="73884" y="187348"/>
                      <a:pt x="43098" y="187348"/>
                    </a:cubicBezTo>
                    <a:close/>
                    <a:moveTo>
                      <a:pt x="43979" y="60690"/>
                    </a:moveTo>
                    <a:cubicBezTo>
                      <a:pt x="43979" y="93234"/>
                      <a:pt x="43979" y="122259"/>
                      <a:pt x="43979" y="152166"/>
                    </a:cubicBezTo>
                    <a:cubicBezTo>
                      <a:pt x="75643" y="152166"/>
                      <a:pt x="103789" y="152166"/>
                      <a:pt x="133694" y="152166"/>
                    </a:cubicBezTo>
                    <a:cubicBezTo>
                      <a:pt x="133694" y="121380"/>
                      <a:pt x="133694" y="93234"/>
                      <a:pt x="133694" y="60690"/>
                    </a:cubicBezTo>
                    <a:cubicBezTo>
                      <a:pt x="101151" y="60690"/>
                      <a:pt x="72125" y="60690"/>
                      <a:pt x="43979" y="60690"/>
                    </a:cubicBezTo>
                    <a:close/>
                    <a:moveTo>
                      <a:pt x="0" y="0"/>
                    </a:moveTo>
                    <a:lnTo>
                      <a:pt x="155702" y="0"/>
                    </a:lnTo>
                    <a:lnTo>
                      <a:pt x="155702" y="281913"/>
                    </a:lnTo>
                    <a:lnTo>
                      <a:pt x="277943" y="281913"/>
                    </a:lnTo>
                    <a:lnTo>
                      <a:pt x="277943" y="282341"/>
                    </a:lnTo>
                    <a:cubicBezTo>
                      <a:pt x="307848" y="282341"/>
                      <a:pt x="334235" y="282341"/>
                      <a:pt x="366779" y="282341"/>
                    </a:cubicBezTo>
                    <a:lnTo>
                      <a:pt x="366779" y="281913"/>
                    </a:lnTo>
                    <a:lnTo>
                      <a:pt x="408118" y="281913"/>
                    </a:lnTo>
                    <a:lnTo>
                      <a:pt x="408118" y="1158732"/>
                    </a:lnTo>
                    <a:lnTo>
                      <a:pt x="0" y="1158732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" name="Freeform: Shape 201">
                <a:extLst>
                  <a:ext uri="{FF2B5EF4-FFF2-40B4-BE49-F238E27FC236}">
                    <a16:creationId xmlns:a16="http://schemas.microsoft.com/office/drawing/2014/main" id="{552AC822-C70D-458B-9899-D923F338B7FA}"/>
                  </a:ext>
                </a:extLst>
              </p:cNvPr>
              <p:cNvSpPr/>
              <p:nvPr/>
            </p:nvSpPr>
            <p:spPr>
              <a:xfrm flipH="1">
                <a:off x="4037547" y="4564529"/>
                <a:ext cx="299970" cy="869936"/>
              </a:xfrm>
              <a:custGeom>
                <a:avLst/>
                <a:gdLst>
                  <a:gd name="connsiteX0" fmla="*/ 159201 w 408118"/>
                  <a:gd name="connsiteY0" fmla="*/ 578755 h 1158732"/>
                  <a:gd name="connsiteX1" fmla="*/ 159201 w 408118"/>
                  <a:gd name="connsiteY1" fmla="*/ 665832 h 1158732"/>
                  <a:gd name="connsiteX2" fmla="*/ 248917 w 408118"/>
                  <a:gd name="connsiteY2" fmla="*/ 665832 h 1158732"/>
                  <a:gd name="connsiteX3" fmla="*/ 248917 w 408118"/>
                  <a:gd name="connsiteY3" fmla="*/ 578755 h 1158732"/>
                  <a:gd name="connsiteX4" fmla="*/ 159201 w 408118"/>
                  <a:gd name="connsiteY4" fmla="*/ 578755 h 1158732"/>
                  <a:gd name="connsiteX5" fmla="*/ 278823 w 408118"/>
                  <a:gd name="connsiteY5" fmla="*/ 576996 h 1158732"/>
                  <a:gd name="connsiteX6" fmla="*/ 278823 w 408118"/>
                  <a:gd name="connsiteY6" fmla="*/ 664073 h 1158732"/>
                  <a:gd name="connsiteX7" fmla="*/ 365020 w 408118"/>
                  <a:gd name="connsiteY7" fmla="*/ 664073 h 1158732"/>
                  <a:gd name="connsiteX8" fmla="*/ 365020 w 408118"/>
                  <a:gd name="connsiteY8" fmla="*/ 576996 h 1158732"/>
                  <a:gd name="connsiteX9" fmla="*/ 278823 w 408118"/>
                  <a:gd name="connsiteY9" fmla="*/ 576996 h 1158732"/>
                  <a:gd name="connsiteX10" fmla="*/ 43979 w 408118"/>
                  <a:gd name="connsiteY10" fmla="*/ 576996 h 1158732"/>
                  <a:gd name="connsiteX11" fmla="*/ 43979 w 408118"/>
                  <a:gd name="connsiteY11" fmla="*/ 664952 h 1158732"/>
                  <a:gd name="connsiteX12" fmla="*/ 131935 w 408118"/>
                  <a:gd name="connsiteY12" fmla="*/ 665832 h 1158732"/>
                  <a:gd name="connsiteX13" fmla="*/ 132814 w 408118"/>
                  <a:gd name="connsiteY13" fmla="*/ 576996 h 1158732"/>
                  <a:gd name="connsiteX14" fmla="*/ 43979 w 408118"/>
                  <a:gd name="connsiteY14" fmla="*/ 576996 h 1158732"/>
                  <a:gd name="connsiteX15" fmla="*/ 160960 w 408118"/>
                  <a:gd name="connsiteY15" fmla="*/ 449459 h 1158732"/>
                  <a:gd name="connsiteX16" fmla="*/ 160960 w 408118"/>
                  <a:gd name="connsiteY16" fmla="*/ 539174 h 1158732"/>
                  <a:gd name="connsiteX17" fmla="*/ 248917 w 408118"/>
                  <a:gd name="connsiteY17" fmla="*/ 539174 h 1158732"/>
                  <a:gd name="connsiteX18" fmla="*/ 248917 w 408118"/>
                  <a:gd name="connsiteY18" fmla="*/ 449459 h 1158732"/>
                  <a:gd name="connsiteX19" fmla="*/ 160960 w 408118"/>
                  <a:gd name="connsiteY19" fmla="*/ 449459 h 1158732"/>
                  <a:gd name="connsiteX20" fmla="*/ 44858 w 408118"/>
                  <a:gd name="connsiteY20" fmla="*/ 449459 h 1158732"/>
                  <a:gd name="connsiteX21" fmla="*/ 44858 w 408118"/>
                  <a:gd name="connsiteY21" fmla="*/ 539174 h 1158732"/>
                  <a:gd name="connsiteX22" fmla="*/ 131935 w 408118"/>
                  <a:gd name="connsiteY22" fmla="*/ 539174 h 1158732"/>
                  <a:gd name="connsiteX23" fmla="*/ 131935 w 408118"/>
                  <a:gd name="connsiteY23" fmla="*/ 449459 h 1158732"/>
                  <a:gd name="connsiteX24" fmla="*/ 44858 w 408118"/>
                  <a:gd name="connsiteY24" fmla="*/ 449459 h 1158732"/>
                  <a:gd name="connsiteX25" fmla="*/ 278823 w 408118"/>
                  <a:gd name="connsiteY25" fmla="*/ 448579 h 1158732"/>
                  <a:gd name="connsiteX26" fmla="*/ 278823 w 408118"/>
                  <a:gd name="connsiteY26" fmla="*/ 538295 h 1158732"/>
                  <a:gd name="connsiteX27" fmla="*/ 365020 w 408118"/>
                  <a:gd name="connsiteY27" fmla="*/ 538295 h 1158732"/>
                  <a:gd name="connsiteX28" fmla="*/ 365020 w 408118"/>
                  <a:gd name="connsiteY28" fmla="*/ 448579 h 1158732"/>
                  <a:gd name="connsiteX29" fmla="*/ 278823 w 408118"/>
                  <a:gd name="connsiteY29" fmla="*/ 448579 h 1158732"/>
                  <a:gd name="connsiteX30" fmla="*/ 277943 w 408118"/>
                  <a:gd name="connsiteY30" fmla="*/ 318403 h 1158732"/>
                  <a:gd name="connsiteX31" fmla="*/ 277943 w 408118"/>
                  <a:gd name="connsiteY31" fmla="*/ 408999 h 1158732"/>
                  <a:gd name="connsiteX32" fmla="*/ 366779 w 408118"/>
                  <a:gd name="connsiteY32" fmla="*/ 408999 h 1158732"/>
                  <a:gd name="connsiteX33" fmla="*/ 366779 w 408118"/>
                  <a:gd name="connsiteY33" fmla="*/ 318403 h 1158732"/>
                  <a:gd name="connsiteX34" fmla="*/ 277943 w 408118"/>
                  <a:gd name="connsiteY34" fmla="*/ 318403 h 1158732"/>
                  <a:gd name="connsiteX35" fmla="*/ 159201 w 408118"/>
                  <a:gd name="connsiteY35" fmla="*/ 318403 h 1158732"/>
                  <a:gd name="connsiteX36" fmla="*/ 159201 w 408118"/>
                  <a:gd name="connsiteY36" fmla="*/ 407239 h 1158732"/>
                  <a:gd name="connsiteX37" fmla="*/ 249797 w 408118"/>
                  <a:gd name="connsiteY37" fmla="*/ 407239 h 1158732"/>
                  <a:gd name="connsiteX38" fmla="*/ 249797 w 408118"/>
                  <a:gd name="connsiteY38" fmla="*/ 318403 h 1158732"/>
                  <a:gd name="connsiteX39" fmla="*/ 159201 w 408118"/>
                  <a:gd name="connsiteY39" fmla="*/ 318403 h 1158732"/>
                  <a:gd name="connsiteX40" fmla="*/ 43979 w 408118"/>
                  <a:gd name="connsiteY40" fmla="*/ 318403 h 1158732"/>
                  <a:gd name="connsiteX41" fmla="*/ 43979 w 408118"/>
                  <a:gd name="connsiteY41" fmla="*/ 408119 h 1158732"/>
                  <a:gd name="connsiteX42" fmla="*/ 131935 w 408118"/>
                  <a:gd name="connsiteY42" fmla="*/ 408119 h 1158732"/>
                  <a:gd name="connsiteX43" fmla="*/ 131935 w 408118"/>
                  <a:gd name="connsiteY43" fmla="*/ 318403 h 1158732"/>
                  <a:gd name="connsiteX44" fmla="*/ 43979 w 408118"/>
                  <a:gd name="connsiteY44" fmla="*/ 318403 h 1158732"/>
                  <a:gd name="connsiteX45" fmla="*/ 43098 w 408118"/>
                  <a:gd name="connsiteY45" fmla="*/ 187348 h 1158732"/>
                  <a:gd name="connsiteX46" fmla="*/ 43098 w 408118"/>
                  <a:gd name="connsiteY46" fmla="*/ 279702 h 1158732"/>
                  <a:gd name="connsiteX47" fmla="*/ 132814 w 408118"/>
                  <a:gd name="connsiteY47" fmla="*/ 279702 h 1158732"/>
                  <a:gd name="connsiteX48" fmla="*/ 132814 w 408118"/>
                  <a:gd name="connsiteY48" fmla="*/ 187348 h 1158732"/>
                  <a:gd name="connsiteX49" fmla="*/ 43098 w 408118"/>
                  <a:gd name="connsiteY49" fmla="*/ 187348 h 1158732"/>
                  <a:gd name="connsiteX50" fmla="*/ 43979 w 408118"/>
                  <a:gd name="connsiteY50" fmla="*/ 60690 h 1158732"/>
                  <a:gd name="connsiteX51" fmla="*/ 43979 w 408118"/>
                  <a:gd name="connsiteY51" fmla="*/ 152166 h 1158732"/>
                  <a:gd name="connsiteX52" fmla="*/ 133694 w 408118"/>
                  <a:gd name="connsiteY52" fmla="*/ 152166 h 1158732"/>
                  <a:gd name="connsiteX53" fmla="*/ 133694 w 408118"/>
                  <a:gd name="connsiteY53" fmla="*/ 60690 h 1158732"/>
                  <a:gd name="connsiteX54" fmla="*/ 43979 w 408118"/>
                  <a:gd name="connsiteY54" fmla="*/ 60690 h 1158732"/>
                  <a:gd name="connsiteX55" fmla="*/ 0 w 408118"/>
                  <a:gd name="connsiteY55" fmla="*/ 0 h 1158732"/>
                  <a:gd name="connsiteX56" fmla="*/ 155702 w 408118"/>
                  <a:gd name="connsiteY56" fmla="*/ 0 h 1158732"/>
                  <a:gd name="connsiteX57" fmla="*/ 155702 w 408118"/>
                  <a:gd name="connsiteY57" fmla="*/ 281913 h 1158732"/>
                  <a:gd name="connsiteX58" fmla="*/ 277943 w 408118"/>
                  <a:gd name="connsiteY58" fmla="*/ 281913 h 1158732"/>
                  <a:gd name="connsiteX59" fmla="*/ 277943 w 408118"/>
                  <a:gd name="connsiteY59" fmla="*/ 282341 h 1158732"/>
                  <a:gd name="connsiteX60" fmla="*/ 366779 w 408118"/>
                  <a:gd name="connsiteY60" fmla="*/ 282341 h 1158732"/>
                  <a:gd name="connsiteX61" fmla="*/ 366779 w 408118"/>
                  <a:gd name="connsiteY61" fmla="*/ 281913 h 1158732"/>
                  <a:gd name="connsiteX62" fmla="*/ 408118 w 408118"/>
                  <a:gd name="connsiteY62" fmla="*/ 281913 h 1158732"/>
                  <a:gd name="connsiteX63" fmla="*/ 408118 w 408118"/>
                  <a:gd name="connsiteY63" fmla="*/ 1158732 h 1158732"/>
                  <a:gd name="connsiteX64" fmla="*/ 0 w 408118"/>
                  <a:gd name="connsiteY64" fmla="*/ 1158732 h 1158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</a:cxnLst>
                <a:rect l="l" t="t" r="r" b="b"/>
                <a:pathLst>
                  <a:path w="408118" h="1158732">
                    <a:moveTo>
                      <a:pt x="159201" y="578755"/>
                    </a:moveTo>
                    <a:cubicBezTo>
                      <a:pt x="159201" y="608660"/>
                      <a:pt x="159201" y="638565"/>
                      <a:pt x="159201" y="665832"/>
                    </a:cubicBezTo>
                    <a:cubicBezTo>
                      <a:pt x="189986" y="668470"/>
                      <a:pt x="222530" y="665832"/>
                      <a:pt x="248917" y="665832"/>
                    </a:cubicBezTo>
                    <a:cubicBezTo>
                      <a:pt x="248917" y="634168"/>
                      <a:pt x="248917" y="608660"/>
                      <a:pt x="248917" y="578755"/>
                    </a:cubicBezTo>
                    <a:cubicBezTo>
                      <a:pt x="217253" y="578755"/>
                      <a:pt x="188227" y="578755"/>
                      <a:pt x="159201" y="578755"/>
                    </a:cubicBezTo>
                    <a:close/>
                    <a:moveTo>
                      <a:pt x="278823" y="576996"/>
                    </a:moveTo>
                    <a:cubicBezTo>
                      <a:pt x="278823" y="606901"/>
                      <a:pt x="278823" y="632408"/>
                      <a:pt x="278823" y="664073"/>
                    </a:cubicBezTo>
                    <a:cubicBezTo>
                      <a:pt x="311366" y="664073"/>
                      <a:pt x="346549" y="664952"/>
                      <a:pt x="365020" y="664073"/>
                    </a:cubicBezTo>
                    <a:cubicBezTo>
                      <a:pt x="365020" y="632408"/>
                      <a:pt x="365020" y="606021"/>
                      <a:pt x="365020" y="576996"/>
                    </a:cubicBezTo>
                    <a:cubicBezTo>
                      <a:pt x="335114" y="576996"/>
                      <a:pt x="306968" y="576996"/>
                      <a:pt x="278823" y="576996"/>
                    </a:cubicBezTo>
                    <a:close/>
                    <a:moveTo>
                      <a:pt x="43979" y="576996"/>
                    </a:moveTo>
                    <a:cubicBezTo>
                      <a:pt x="43979" y="605142"/>
                      <a:pt x="43979" y="638565"/>
                      <a:pt x="43979" y="664952"/>
                    </a:cubicBezTo>
                    <a:cubicBezTo>
                      <a:pt x="81799" y="664952"/>
                      <a:pt x="105548" y="664073"/>
                      <a:pt x="131935" y="665832"/>
                    </a:cubicBezTo>
                    <a:cubicBezTo>
                      <a:pt x="131935" y="631529"/>
                      <a:pt x="132814" y="602503"/>
                      <a:pt x="132814" y="576996"/>
                    </a:cubicBezTo>
                    <a:cubicBezTo>
                      <a:pt x="102030" y="576996"/>
                      <a:pt x="73884" y="576996"/>
                      <a:pt x="43979" y="576996"/>
                    </a:cubicBezTo>
                    <a:close/>
                    <a:moveTo>
                      <a:pt x="160960" y="449459"/>
                    </a:moveTo>
                    <a:cubicBezTo>
                      <a:pt x="160960" y="481123"/>
                      <a:pt x="160960" y="509268"/>
                      <a:pt x="160960" y="539174"/>
                    </a:cubicBezTo>
                    <a:cubicBezTo>
                      <a:pt x="189986" y="539174"/>
                      <a:pt x="217253" y="539174"/>
                      <a:pt x="248917" y="539174"/>
                    </a:cubicBezTo>
                    <a:cubicBezTo>
                      <a:pt x="248917" y="506630"/>
                      <a:pt x="248917" y="477604"/>
                      <a:pt x="248917" y="449459"/>
                    </a:cubicBezTo>
                    <a:cubicBezTo>
                      <a:pt x="218132" y="449459"/>
                      <a:pt x="189107" y="449459"/>
                      <a:pt x="160960" y="449459"/>
                    </a:cubicBezTo>
                    <a:close/>
                    <a:moveTo>
                      <a:pt x="44858" y="449459"/>
                    </a:moveTo>
                    <a:cubicBezTo>
                      <a:pt x="44858" y="481123"/>
                      <a:pt x="44858" y="509268"/>
                      <a:pt x="44858" y="539174"/>
                    </a:cubicBezTo>
                    <a:cubicBezTo>
                      <a:pt x="75643" y="539174"/>
                      <a:pt x="102910" y="539174"/>
                      <a:pt x="131935" y="539174"/>
                    </a:cubicBezTo>
                    <a:cubicBezTo>
                      <a:pt x="131935" y="505751"/>
                      <a:pt x="131935" y="477604"/>
                      <a:pt x="131935" y="449459"/>
                    </a:cubicBezTo>
                    <a:cubicBezTo>
                      <a:pt x="100271" y="449459"/>
                      <a:pt x="72125" y="449459"/>
                      <a:pt x="44858" y="449459"/>
                    </a:cubicBezTo>
                    <a:close/>
                    <a:moveTo>
                      <a:pt x="278823" y="448579"/>
                    </a:moveTo>
                    <a:cubicBezTo>
                      <a:pt x="278823" y="479364"/>
                      <a:pt x="278823" y="508389"/>
                      <a:pt x="278823" y="538295"/>
                    </a:cubicBezTo>
                    <a:cubicBezTo>
                      <a:pt x="308727" y="538295"/>
                      <a:pt x="335994" y="538295"/>
                      <a:pt x="365020" y="538295"/>
                    </a:cubicBezTo>
                    <a:cubicBezTo>
                      <a:pt x="365020" y="507510"/>
                      <a:pt x="365020" y="478484"/>
                      <a:pt x="365020" y="448579"/>
                    </a:cubicBezTo>
                    <a:cubicBezTo>
                      <a:pt x="335994" y="448579"/>
                      <a:pt x="308727" y="448579"/>
                      <a:pt x="278823" y="448579"/>
                    </a:cubicBezTo>
                    <a:close/>
                    <a:moveTo>
                      <a:pt x="277943" y="318403"/>
                    </a:moveTo>
                    <a:cubicBezTo>
                      <a:pt x="277943" y="350067"/>
                      <a:pt x="277943" y="379094"/>
                      <a:pt x="277943" y="408999"/>
                    </a:cubicBezTo>
                    <a:cubicBezTo>
                      <a:pt x="309607" y="408999"/>
                      <a:pt x="337753" y="408999"/>
                      <a:pt x="366779" y="408999"/>
                    </a:cubicBezTo>
                    <a:cubicBezTo>
                      <a:pt x="366779" y="378214"/>
                      <a:pt x="366779" y="349187"/>
                      <a:pt x="366779" y="318403"/>
                    </a:cubicBezTo>
                    <a:cubicBezTo>
                      <a:pt x="336873" y="318403"/>
                      <a:pt x="307848" y="318403"/>
                      <a:pt x="277943" y="318403"/>
                    </a:cubicBezTo>
                    <a:close/>
                    <a:moveTo>
                      <a:pt x="159201" y="318403"/>
                    </a:moveTo>
                    <a:cubicBezTo>
                      <a:pt x="159201" y="349187"/>
                      <a:pt x="159201" y="378214"/>
                      <a:pt x="159201" y="407239"/>
                    </a:cubicBezTo>
                    <a:cubicBezTo>
                      <a:pt x="190866" y="407239"/>
                      <a:pt x="219892" y="407239"/>
                      <a:pt x="249797" y="407239"/>
                    </a:cubicBezTo>
                    <a:cubicBezTo>
                      <a:pt x="249797" y="376454"/>
                      <a:pt x="249797" y="349187"/>
                      <a:pt x="249797" y="318403"/>
                    </a:cubicBezTo>
                    <a:cubicBezTo>
                      <a:pt x="217253" y="318403"/>
                      <a:pt x="188227" y="318403"/>
                      <a:pt x="159201" y="318403"/>
                    </a:cubicBezTo>
                    <a:close/>
                    <a:moveTo>
                      <a:pt x="43979" y="318403"/>
                    </a:moveTo>
                    <a:cubicBezTo>
                      <a:pt x="43979" y="349187"/>
                      <a:pt x="43979" y="378214"/>
                      <a:pt x="43979" y="408119"/>
                    </a:cubicBezTo>
                    <a:cubicBezTo>
                      <a:pt x="74764" y="408119"/>
                      <a:pt x="102910" y="408119"/>
                      <a:pt x="131935" y="408119"/>
                    </a:cubicBezTo>
                    <a:cubicBezTo>
                      <a:pt x="131935" y="376454"/>
                      <a:pt x="131935" y="347429"/>
                      <a:pt x="131935" y="318403"/>
                    </a:cubicBezTo>
                    <a:cubicBezTo>
                      <a:pt x="100271" y="318403"/>
                      <a:pt x="72125" y="318403"/>
                      <a:pt x="43979" y="318403"/>
                    </a:cubicBezTo>
                    <a:close/>
                    <a:moveTo>
                      <a:pt x="43098" y="187348"/>
                    </a:moveTo>
                    <a:cubicBezTo>
                      <a:pt x="43098" y="219892"/>
                      <a:pt x="43098" y="249797"/>
                      <a:pt x="43098" y="279702"/>
                    </a:cubicBezTo>
                    <a:cubicBezTo>
                      <a:pt x="74764" y="279702"/>
                      <a:pt x="104668" y="279702"/>
                      <a:pt x="132814" y="279702"/>
                    </a:cubicBezTo>
                    <a:cubicBezTo>
                      <a:pt x="132814" y="247159"/>
                      <a:pt x="132814" y="218133"/>
                      <a:pt x="132814" y="187348"/>
                    </a:cubicBezTo>
                    <a:cubicBezTo>
                      <a:pt x="102030" y="187348"/>
                      <a:pt x="73884" y="187348"/>
                      <a:pt x="43098" y="187348"/>
                    </a:cubicBezTo>
                    <a:close/>
                    <a:moveTo>
                      <a:pt x="43979" y="60690"/>
                    </a:moveTo>
                    <a:cubicBezTo>
                      <a:pt x="43979" y="93234"/>
                      <a:pt x="43979" y="122259"/>
                      <a:pt x="43979" y="152166"/>
                    </a:cubicBezTo>
                    <a:cubicBezTo>
                      <a:pt x="75643" y="152166"/>
                      <a:pt x="103789" y="152166"/>
                      <a:pt x="133694" y="152166"/>
                    </a:cubicBezTo>
                    <a:cubicBezTo>
                      <a:pt x="133694" y="121380"/>
                      <a:pt x="133694" y="93234"/>
                      <a:pt x="133694" y="60690"/>
                    </a:cubicBezTo>
                    <a:cubicBezTo>
                      <a:pt x="101151" y="60690"/>
                      <a:pt x="72125" y="60690"/>
                      <a:pt x="43979" y="60690"/>
                    </a:cubicBezTo>
                    <a:close/>
                    <a:moveTo>
                      <a:pt x="0" y="0"/>
                    </a:moveTo>
                    <a:lnTo>
                      <a:pt x="155702" y="0"/>
                    </a:lnTo>
                    <a:lnTo>
                      <a:pt x="155702" y="281913"/>
                    </a:lnTo>
                    <a:lnTo>
                      <a:pt x="277943" y="281913"/>
                    </a:lnTo>
                    <a:lnTo>
                      <a:pt x="277943" y="282341"/>
                    </a:lnTo>
                    <a:cubicBezTo>
                      <a:pt x="307848" y="282341"/>
                      <a:pt x="334235" y="282341"/>
                      <a:pt x="366779" y="282341"/>
                    </a:cubicBezTo>
                    <a:lnTo>
                      <a:pt x="366779" y="281913"/>
                    </a:lnTo>
                    <a:lnTo>
                      <a:pt x="408118" y="281913"/>
                    </a:lnTo>
                    <a:lnTo>
                      <a:pt x="408118" y="1158732"/>
                    </a:lnTo>
                    <a:lnTo>
                      <a:pt x="0" y="1158732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7" name="Group 1">
            <a:extLst>
              <a:ext uri="{FF2B5EF4-FFF2-40B4-BE49-F238E27FC236}">
                <a16:creationId xmlns:a16="http://schemas.microsoft.com/office/drawing/2014/main" id="{A3B9CB92-ABF6-4BE6-825F-E489EEE30BBC}"/>
              </a:ext>
            </a:extLst>
          </p:cNvPr>
          <p:cNvGrpSpPr/>
          <p:nvPr/>
        </p:nvGrpSpPr>
        <p:grpSpPr>
          <a:xfrm rot="16200000">
            <a:off x="4688175" y="-593183"/>
            <a:ext cx="791694" cy="6074652"/>
            <a:chOff x="4093890" y="1870877"/>
            <a:chExt cx="791694" cy="4045791"/>
          </a:xfrm>
        </p:grpSpPr>
        <p:sp>
          <p:nvSpPr>
            <p:cNvPr id="48" name="Rectangle 36">
              <a:extLst>
                <a:ext uri="{FF2B5EF4-FFF2-40B4-BE49-F238E27FC236}">
                  <a16:creationId xmlns:a16="http://schemas.microsoft.com/office/drawing/2014/main" id="{0F6F4259-995E-4C68-BE74-E0C750C88809}"/>
                </a:ext>
              </a:extLst>
            </p:cNvPr>
            <p:cNvSpPr/>
            <p:nvPr/>
          </p:nvSpPr>
          <p:spPr>
            <a:xfrm>
              <a:off x="4093890" y="2089729"/>
              <a:ext cx="526478" cy="36462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pic>
          <p:nvPicPr>
            <p:cNvPr id="49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C5C2864A-263D-488B-8321-A41F358173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2636281" y="3667365"/>
              <a:ext cx="4045791" cy="452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0" name="TextBox 43">
            <a:extLst>
              <a:ext uri="{FF2B5EF4-FFF2-40B4-BE49-F238E27FC236}">
                <a16:creationId xmlns:a16="http://schemas.microsoft.com/office/drawing/2014/main" id="{6FA0C3C1-A1A1-410F-8B93-5B825609F575}"/>
              </a:ext>
            </a:extLst>
          </p:cNvPr>
          <p:cNvSpPr txBox="1"/>
          <p:nvPr/>
        </p:nvSpPr>
        <p:spPr>
          <a:xfrm>
            <a:off x="-1188640" y="2382297"/>
            <a:ext cx="1219200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h-TH" sz="2800" b="1" dirty="0">
                <a:effectLst/>
                <a:ea typeface="Cordia New" panose="020B0304020202020204" pitchFamily="34" charset="-34"/>
                <a:cs typeface="TH SarabunIT๙" panose="020B0500040200020003" pitchFamily="34" charset="-34"/>
              </a:rPr>
              <a:t>แนวทางการจัดทำแผนการจัดการความรู้สำนักงานอธิการบดี </a:t>
            </a:r>
            <a:br>
              <a:rPr lang="th-TH" sz="2800" b="1" dirty="0">
                <a:effectLst/>
                <a:ea typeface="Cordia New" panose="020B0304020202020204" pitchFamily="34" charset="-34"/>
                <a:cs typeface="TH SarabunIT๙" panose="020B0500040200020003" pitchFamily="34" charset="-34"/>
              </a:rPr>
            </a:br>
            <a:r>
              <a:rPr lang="th-TH" sz="2800" b="1" dirty="0">
                <a:effectLst/>
                <a:ea typeface="Cordia New" panose="020B0304020202020204" pitchFamily="34" charset="-34"/>
                <a:cs typeface="TH SarabunIT๙" panose="020B0500040200020003" pitchFamily="34" charset="-34"/>
              </a:rPr>
              <a:t>ประจำปีงบประมาณ พ.ศ. 2564</a:t>
            </a:r>
            <a:endParaRPr lang="ko-KR" altLang="en-US" sz="7200" b="1" dirty="0">
              <a:solidFill>
                <a:schemeClr val="tx1">
                  <a:lumMod val="85000"/>
                  <a:lumOff val="1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1" name="TextBox 44">
            <a:extLst>
              <a:ext uri="{FF2B5EF4-FFF2-40B4-BE49-F238E27FC236}">
                <a16:creationId xmlns:a16="http://schemas.microsoft.com/office/drawing/2014/main" id="{9696D374-F4E9-4B7C-ADF5-B10A65A2A23C}"/>
              </a:ext>
            </a:extLst>
          </p:cNvPr>
          <p:cNvSpPr txBox="1"/>
          <p:nvPr/>
        </p:nvSpPr>
        <p:spPr>
          <a:xfrm>
            <a:off x="-1236267" y="3336404"/>
            <a:ext cx="12191852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h-TH" altLang="ko-KR" sz="32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 นางสาวอรอนงค์  ชูเดชวัฒนา </a:t>
            </a:r>
          </a:p>
          <a:p>
            <a:pPr algn="ctr"/>
            <a:r>
              <a:rPr lang="th-TH" altLang="ko-KR" sz="32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หัวหน้างานยุทธศาสตร์และติดตามประเมินผล</a:t>
            </a:r>
            <a:endParaRPr lang="ko-KR" altLang="en-US" sz="32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2" name="Freeform: Shape 96">
            <a:extLst>
              <a:ext uri="{FF2B5EF4-FFF2-40B4-BE49-F238E27FC236}">
                <a16:creationId xmlns:a16="http://schemas.microsoft.com/office/drawing/2014/main" id="{8BC456AE-4AC4-4EFF-8198-37268DFA9D29}"/>
              </a:ext>
            </a:extLst>
          </p:cNvPr>
          <p:cNvSpPr/>
          <p:nvPr/>
        </p:nvSpPr>
        <p:spPr>
          <a:xfrm>
            <a:off x="2404780" y="4334656"/>
            <a:ext cx="4690951" cy="464687"/>
          </a:xfrm>
          <a:custGeom>
            <a:avLst/>
            <a:gdLst>
              <a:gd name="connsiteX0" fmla="*/ 0 w 4466492"/>
              <a:gd name="connsiteY0" fmla="*/ 211016 h 211016"/>
              <a:gd name="connsiteX1" fmla="*/ 2321169 w 4466492"/>
              <a:gd name="connsiteY1" fmla="*/ 0 h 211016"/>
              <a:gd name="connsiteX2" fmla="*/ 4466492 w 4466492"/>
              <a:gd name="connsiteY2" fmla="*/ 0 h 211016"/>
              <a:gd name="connsiteX3" fmla="*/ 2057400 w 4466492"/>
              <a:gd name="connsiteY3" fmla="*/ 123093 h 211016"/>
              <a:gd name="connsiteX4" fmla="*/ 0 w 4466492"/>
              <a:gd name="connsiteY4" fmla="*/ 211016 h 211016"/>
              <a:gd name="connsiteX0" fmla="*/ 0 w 4466492"/>
              <a:gd name="connsiteY0" fmla="*/ 361271 h 361271"/>
              <a:gd name="connsiteX1" fmla="*/ 2321169 w 4466492"/>
              <a:gd name="connsiteY1" fmla="*/ 150255 h 361271"/>
              <a:gd name="connsiteX2" fmla="*/ 4466492 w 4466492"/>
              <a:gd name="connsiteY2" fmla="*/ 150255 h 361271"/>
              <a:gd name="connsiteX3" fmla="*/ 2057400 w 4466492"/>
              <a:gd name="connsiteY3" fmla="*/ 273348 h 361271"/>
              <a:gd name="connsiteX4" fmla="*/ 0 w 4466492"/>
              <a:gd name="connsiteY4" fmla="*/ 361271 h 361271"/>
              <a:gd name="connsiteX0" fmla="*/ 0 w 4466492"/>
              <a:gd name="connsiteY0" fmla="*/ 361271 h 439870"/>
              <a:gd name="connsiteX1" fmla="*/ 2321169 w 4466492"/>
              <a:gd name="connsiteY1" fmla="*/ 150255 h 439870"/>
              <a:gd name="connsiteX2" fmla="*/ 4466492 w 4466492"/>
              <a:gd name="connsiteY2" fmla="*/ 150255 h 439870"/>
              <a:gd name="connsiteX3" fmla="*/ 2057400 w 4466492"/>
              <a:gd name="connsiteY3" fmla="*/ 273348 h 439870"/>
              <a:gd name="connsiteX4" fmla="*/ 0 w 4466492"/>
              <a:gd name="connsiteY4" fmla="*/ 361271 h 439870"/>
              <a:gd name="connsiteX0" fmla="*/ 0 w 4466492"/>
              <a:gd name="connsiteY0" fmla="*/ 211016 h 289615"/>
              <a:gd name="connsiteX1" fmla="*/ 4466492 w 4466492"/>
              <a:gd name="connsiteY1" fmla="*/ 0 h 289615"/>
              <a:gd name="connsiteX2" fmla="*/ 2057400 w 4466492"/>
              <a:gd name="connsiteY2" fmla="*/ 123093 h 289615"/>
              <a:gd name="connsiteX3" fmla="*/ 0 w 4466492"/>
              <a:gd name="connsiteY3" fmla="*/ 211016 h 289615"/>
              <a:gd name="connsiteX0" fmla="*/ 0 w 4466492"/>
              <a:gd name="connsiteY0" fmla="*/ 384499 h 463098"/>
              <a:gd name="connsiteX1" fmla="*/ 4466492 w 4466492"/>
              <a:gd name="connsiteY1" fmla="*/ 173483 h 463098"/>
              <a:gd name="connsiteX2" fmla="*/ 2057400 w 4466492"/>
              <a:gd name="connsiteY2" fmla="*/ 296576 h 463098"/>
              <a:gd name="connsiteX3" fmla="*/ 0 w 4466492"/>
              <a:gd name="connsiteY3" fmla="*/ 384499 h 463098"/>
              <a:gd name="connsiteX0" fmla="*/ 0 w 4466492"/>
              <a:gd name="connsiteY0" fmla="*/ 432630 h 511229"/>
              <a:gd name="connsiteX1" fmla="*/ 4466492 w 4466492"/>
              <a:gd name="connsiteY1" fmla="*/ 221614 h 511229"/>
              <a:gd name="connsiteX2" fmla="*/ 2057400 w 4466492"/>
              <a:gd name="connsiteY2" fmla="*/ 344707 h 511229"/>
              <a:gd name="connsiteX3" fmla="*/ 0 w 4466492"/>
              <a:gd name="connsiteY3" fmla="*/ 432630 h 511229"/>
              <a:gd name="connsiteX0" fmla="*/ 0 w 4466492"/>
              <a:gd name="connsiteY0" fmla="*/ 342947 h 421546"/>
              <a:gd name="connsiteX1" fmla="*/ 4466492 w 4466492"/>
              <a:gd name="connsiteY1" fmla="*/ 131931 h 421546"/>
              <a:gd name="connsiteX2" fmla="*/ 2057400 w 4466492"/>
              <a:gd name="connsiteY2" fmla="*/ 255024 h 421546"/>
              <a:gd name="connsiteX3" fmla="*/ 0 w 4466492"/>
              <a:gd name="connsiteY3" fmla="*/ 342947 h 421546"/>
              <a:gd name="connsiteX0" fmla="*/ 0 w 4466492"/>
              <a:gd name="connsiteY0" fmla="*/ 313032 h 391631"/>
              <a:gd name="connsiteX1" fmla="*/ 4466492 w 4466492"/>
              <a:gd name="connsiteY1" fmla="*/ 102016 h 391631"/>
              <a:gd name="connsiteX2" fmla="*/ 2057400 w 4466492"/>
              <a:gd name="connsiteY2" fmla="*/ 225109 h 391631"/>
              <a:gd name="connsiteX3" fmla="*/ 0 w 4466492"/>
              <a:gd name="connsiteY3" fmla="*/ 313032 h 391631"/>
              <a:gd name="connsiteX0" fmla="*/ 0 w 4466492"/>
              <a:gd name="connsiteY0" fmla="*/ 327389 h 405988"/>
              <a:gd name="connsiteX1" fmla="*/ 4466492 w 4466492"/>
              <a:gd name="connsiteY1" fmla="*/ 116373 h 405988"/>
              <a:gd name="connsiteX2" fmla="*/ 2057400 w 4466492"/>
              <a:gd name="connsiteY2" fmla="*/ 239466 h 405988"/>
              <a:gd name="connsiteX3" fmla="*/ 0 w 4466492"/>
              <a:gd name="connsiteY3" fmla="*/ 327389 h 405988"/>
              <a:gd name="connsiteX0" fmla="*/ 0 w 4466492"/>
              <a:gd name="connsiteY0" fmla="*/ 371163 h 449762"/>
              <a:gd name="connsiteX1" fmla="*/ 4466492 w 4466492"/>
              <a:gd name="connsiteY1" fmla="*/ 160147 h 449762"/>
              <a:gd name="connsiteX2" fmla="*/ 2057400 w 4466492"/>
              <a:gd name="connsiteY2" fmla="*/ 283240 h 449762"/>
              <a:gd name="connsiteX3" fmla="*/ 0 w 4466492"/>
              <a:gd name="connsiteY3" fmla="*/ 371163 h 449762"/>
              <a:gd name="connsiteX0" fmla="*/ 0 w 4466492"/>
              <a:gd name="connsiteY0" fmla="*/ 359671 h 438270"/>
              <a:gd name="connsiteX1" fmla="*/ 4466492 w 4466492"/>
              <a:gd name="connsiteY1" fmla="*/ 148655 h 438270"/>
              <a:gd name="connsiteX2" fmla="*/ 2057400 w 4466492"/>
              <a:gd name="connsiteY2" fmla="*/ 271748 h 438270"/>
              <a:gd name="connsiteX3" fmla="*/ 0 w 4466492"/>
              <a:gd name="connsiteY3" fmla="*/ 359671 h 438270"/>
              <a:gd name="connsiteX0" fmla="*/ 0 w 4466492"/>
              <a:gd name="connsiteY0" fmla="*/ 364024 h 442623"/>
              <a:gd name="connsiteX1" fmla="*/ 4466492 w 4466492"/>
              <a:gd name="connsiteY1" fmla="*/ 153008 h 442623"/>
              <a:gd name="connsiteX2" fmla="*/ 2057400 w 4466492"/>
              <a:gd name="connsiteY2" fmla="*/ 276101 h 442623"/>
              <a:gd name="connsiteX3" fmla="*/ 0 w 4466492"/>
              <a:gd name="connsiteY3" fmla="*/ 364024 h 442623"/>
              <a:gd name="connsiteX0" fmla="*/ 0 w 4466492"/>
              <a:gd name="connsiteY0" fmla="*/ 372025 h 450624"/>
              <a:gd name="connsiteX1" fmla="*/ 4466492 w 4466492"/>
              <a:gd name="connsiteY1" fmla="*/ 161009 h 450624"/>
              <a:gd name="connsiteX2" fmla="*/ 2057400 w 4466492"/>
              <a:gd name="connsiteY2" fmla="*/ 284102 h 450624"/>
              <a:gd name="connsiteX3" fmla="*/ 0 w 4466492"/>
              <a:gd name="connsiteY3" fmla="*/ 372025 h 450624"/>
              <a:gd name="connsiteX0" fmla="*/ 0 w 4466492"/>
              <a:gd name="connsiteY0" fmla="*/ 378529 h 457128"/>
              <a:gd name="connsiteX1" fmla="*/ 4466492 w 4466492"/>
              <a:gd name="connsiteY1" fmla="*/ 167513 h 457128"/>
              <a:gd name="connsiteX2" fmla="*/ 2057400 w 4466492"/>
              <a:gd name="connsiteY2" fmla="*/ 290606 h 457128"/>
              <a:gd name="connsiteX3" fmla="*/ 0 w 4466492"/>
              <a:gd name="connsiteY3" fmla="*/ 378529 h 457128"/>
              <a:gd name="connsiteX0" fmla="*/ 0 w 4466492"/>
              <a:gd name="connsiteY0" fmla="*/ 378529 h 458597"/>
              <a:gd name="connsiteX1" fmla="*/ 4466492 w 4466492"/>
              <a:gd name="connsiteY1" fmla="*/ 167513 h 458597"/>
              <a:gd name="connsiteX2" fmla="*/ 2057400 w 4466492"/>
              <a:gd name="connsiteY2" fmla="*/ 290606 h 458597"/>
              <a:gd name="connsiteX3" fmla="*/ 0 w 4466492"/>
              <a:gd name="connsiteY3" fmla="*/ 378529 h 458597"/>
              <a:gd name="connsiteX0" fmla="*/ 0 w 4466492"/>
              <a:gd name="connsiteY0" fmla="*/ 378529 h 378529"/>
              <a:gd name="connsiteX1" fmla="*/ 4466492 w 4466492"/>
              <a:gd name="connsiteY1" fmla="*/ 167513 h 378529"/>
              <a:gd name="connsiteX2" fmla="*/ 0 w 4466492"/>
              <a:gd name="connsiteY2" fmla="*/ 378529 h 378529"/>
              <a:gd name="connsiteX0" fmla="*/ 0 w 4466492"/>
              <a:gd name="connsiteY0" fmla="*/ 378529 h 497014"/>
              <a:gd name="connsiteX1" fmla="*/ 4466492 w 4466492"/>
              <a:gd name="connsiteY1" fmla="*/ 167513 h 497014"/>
              <a:gd name="connsiteX2" fmla="*/ 0 w 4466492"/>
              <a:gd name="connsiteY2" fmla="*/ 378529 h 497014"/>
              <a:gd name="connsiteX0" fmla="*/ 0 w 4466492"/>
              <a:gd name="connsiteY0" fmla="*/ 378529 h 392160"/>
              <a:gd name="connsiteX1" fmla="*/ 4466492 w 4466492"/>
              <a:gd name="connsiteY1" fmla="*/ 167513 h 392160"/>
              <a:gd name="connsiteX2" fmla="*/ 0 w 4466492"/>
              <a:gd name="connsiteY2" fmla="*/ 378529 h 392160"/>
              <a:gd name="connsiteX0" fmla="*/ 0 w 4466492"/>
              <a:gd name="connsiteY0" fmla="*/ 378529 h 378529"/>
              <a:gd name="connsiteX1" fmla="*/ 4466492 w 4466492"/>
              <a:gd name="connsiteY1" fmla="*/ 167513 h 378529"/>
              <a:gd name="connsiteX2" fmla="*/ 0 w 4466492"/>
              <a:gd name="connsiteY2" fmla="*/ 378529 h 378529"/>
              <a:gd name="connsiteX0" fmla="*/ 0 w 4466492"/>
              <a:gd name="connsiteY0" fmla="*/ 378529 h 446473"/>
              <a:gd name="connsiteX1" fmla="*/ 4466492 w 4466492"/>
              <a:gd name="connsiteY1" fmla="*/ 167513 h 446473"/>
              <a:gd name="connsiteX2" fmla="*/ 0 w 4466492"/>
              <a:gd name="connsiteY2" fmla="*/ 378529 h 446473"/>
              <a:gd name="connsiteX0" fmla="*/ 0 w 4466492"/>
              <a:gd name="connsiteY0" fmla="*/ 378529 h 449292"/>
              <a:gd name="connsiteX1" fmla="*/ 4466492 w 4466492"/>
              <a:gd name="connsiteY1" fmla="*/ 167513 h 449292"/>
              <a:gd name="connsiteX2" fmla="*/ 0 w 4466492"/>
              <a:gd name="connsiteY2" fmla="*/ 378529 h 449292"/>
              <a:gd name="connsiteX0" fmla="*/ 0 w 4466492"/>
              <a:gd name="connsiteY0" fmla="*/ 378529 h 448819"/>
              <a:gd name="connsiteX1" fmla="*/ 4466492 w 4466492"/>
              <a:gd name="connsiteY1" fmla="*/ 167513 h 448819"/>
              <a:gd name="connsiteX2" fmla="*/ 0 w 4466492"/>
              <a:gd name="connsiteY2" fmla="*/ 378529 h 448819"/>
              <a:gd name="connsiteX0" fmla="*/ 0 w 4466492"/>
              <a:gd name="connsiteY0" fmla="*/ 378529 h 448819"/>
              <a:gd name="connsiteX1" fmla="*/ 4466492 w 4466492"/>
              <a:gd name="connsiteY1" fmla="*/ 167513 h 448819"/>
              <a:gd name="connsiteX2" fmla="*/ 0 w 4466492"/>
              <a:gd name="connsiteY2" fmla="*/ 378529 h 448819"/>
              <a:gd name="connsiteX0" fmla="*/ 0 w 4466492"/>
              <a:gd name="connsiteY0" fmla="*/ 378529 h 448819"/>
              <a:gd name="connsiteX1" fmla="*/ 4466492 w 4466492"/>
              <a:gd name="connsiteY1" fmla="*/ 167513 h 448819"/>
              <a:gd name="connsiteX2" fmla="*/ 0 w 4466492"/>
              <a:gd name="connsiteY2" fmla="*/ 378529 h 448819"/>
              <a:gd name="connsiteX0" fmla="*/ 0 w 4466492"/>
              <a:gd name="connsiteY0" fmla="*/ 378529 h 452165"/>
              <a:gd name="connsiteX1" fmla="*/ 4466492 w 4466492"/>
              <a:gd name="connsiteY1" fmla="*/ 167513 h 452165"/>
              <a:gd name="connsiteX2" fmla="*/ 0 w 4466492"/>
              <a:gd name="connsiteY2" fmla="*/ 378529 h 452165"/>
              <a:gd name="connsiteX0" fmla="*/ 0 w 4466492"/>
              <a:gd name="connsiteY0" fmla="*/ 378529 h 450722"/>
              <a:gd name="connsiteX1" fmla="*/ 4466492 w 4466492"/>
              <a:gd name="connsiteY1" fmla="*/ 167513 h 450722"/>
              <a:gd name="connsiteX2" fmla="*/ 0 w 4466492"/>
              <a:gd name="connsiteY2" fmla="*/ 378529 h 450722"/>
              <a:gd name="connsiteX0" fmla="*/ 0 w 4466492"/>
              <a:gd name="connsiteY0" fmla="*/ 372609 h 444802"/>
              <a:gd name="connsiteX1" fmla="*/ 4466492 w 4466492"/>
              <a:gd name="connsiteY1" fmla="*/ 161593 h 444802"/>
              <a:gd name="connsiteX2" fmla="*/ 0 w 4466492"/>
              <a:gd name="connsiteY2" fmla="*/ 372609 h 444802"/>
              <a:gd name="connsiteX0" fmla="*/ 0 w 4466492"/>
              <a:gd name="connsiteY0" fmla="*/ 372609 h 444802"/>
              <a:gd name="connsiteX1" fmla="*/ 4466492 w 4466492"/>
              <a:gd name="connsiteY1" fmla="*/ 161593 h 444802"/>
              <a:gd name="connsiteX2" fmla="*/ 0 w 4466492"/>
              <a:gd name="connsiteY2" fmla="*/ 372609 h 444802"/>
              <a:gd name="connsiteX0" fmla="*/ 0 w 4466492"/>
              <a:gd name="connsiteY0" fmla="*/ 372609 h 445281"/>
              <a:gd name="connsiteX1" fmla="*/ 4466492 w 4466492"/>
              <a:gd name="connsiteY1" fmla="*/ 161593 h 445281"/>
              <a:gd name="connsiteX2" fmla="*/ 0 w 4466492"/>
              <a:gd name="connsiteY2" fmla="*/ 372609 h 445281"/>
              <a:gd name="connsiteX0" fmla="*/ 0 w 4466492"/>
              <a:gd name="connsiteY0" fmla="*/ 372609 h 442453"/>
              <a:gd name="connsiteX1" fmla="*/ 4466492 w 4466492"/>
              <a:gd name="connsiteY1" fmla="*/ 161593 h 442453"/>
              <a:gd name="connsiteX2" fmla="*/ 0 w 4466492"/>
              <a:gd name="connsiteY2" fmla="*/ 372609 h 44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6492" h="442453">
                <a:moveTo>
                  <a:pt x="0" y="372609"/>
                </a:moveTo>
                <a:cubicBezTo>
                  <a:pt x="2062834" y="-612130"/>
                  <a:pt x="1959808" y="732516"/>
                  <a:pt x="4466492" y="161593"/>
                </a:cubicBezTo>
                <a:cubicBezTo>
                  <a:pt x="2190074" y="992819"/>
                  <a:pt x="2273080" y="-358501"/>
                  <a:pt x="0" y="37260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</a:t>
            </a:r>
          </a:p>
          <a:p>
            <a:pPr lvl="0"/>
            <a:r>
              <a:rPr lang="en-US" altLang="ko-KR" dirty="0"/>
              <a:t>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>
            <a:extLst>
              <a:ext uri="{FF2B5EF4-FFF2-40B4-BE49-F238E27FC236}">
                <a16:creationId xmlns:a16="http://schemas.microsoft.com/office/drawing/2014/main" id="{6F434875-D450-46C7-B327-E6B27588EC36}"/>
              </a:ext>
            </a:extLst>
          </p:cNvPr>
          <p:cNvSpPr txBox="1">
            <a:spLocks/>
          </p:cNvSpPr>
          <p:nvPr/>
        </p:nvSpPr>
        <p:spPr bwMode="auto">
          <a:xfrm>
            <a:off x="10045699" y="6350025"/>
            <a:ext cx="520269" cy="343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0AF0E09-EA0B-4BC2-BD82-7507924CADD0}" type="slidenum">
              <a:rPr lang="th-TH" sz="2000" b="1">
                <a:latin typeface="TH SarabunPSK" pitchFamily="34" charset="-34"/>
                <a:cs typeface="TH SarabunPSK" pitchFamily="34" charset="-34"/>
              </a:rPr>
              <a:pPr algn="r"/>
              <a:t>2</a:t>
            </a:fld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ACB62706-09B9-4E58-AA3A-28A4F7EB7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178517"/>
              </p:ext>
            </p:extLst>
          </p:nvPr>
        </p:nvGraphicFramePr>
        <p:xfrm>
          <a:off x="467544" y="1059582"/>
          <a:ext cx="8364407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5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8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99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ระดับสถาบัน</a:t>
                      </a:r>
                      <a:endParaRPr lang="en-US" sz="2800" dirty="0">
                        <a:solidFill>
                          <a:schemeClr val="tx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สำนัก/สถาบัน</a:t>
                      </a:r>
                      <a:endParaRPr lang="en-US" sz="2800" dirty="0">
                        <a:solidFill>
                          <a:schemeClr val="tx1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88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u="sng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องค์ประกอบที่ 5</a:t>
                      </a:r>
                      <a:r>
                        <a:rPr lang="th-TH" sz="2400" b="1" u="sng" baseline="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</a:t>
                      </a:r>
                      <a:r>
                        <a:rPr lang="th-TH" sz="2400" b="0" baseline="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การบริหารจัดการ</a:t>
                      </a:r>
                      <a:r>
                        <a:rPr lang="th-TH" sz="2400" b="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u="sng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ตัวบ่งชี้ที่</a:t>
                      </a:r>
                      <a:r>
                        <a:rPr lang="th-TH" sz="2400" b="1" u="sng" baseline="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5.1 </a:t>
                      </a:r>
                      <a:r>
                        <a:rPr lang="th-TH" sz="2400" b="0" baseline="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การบริหารของคณะเพื่อการกำกับติดตามผลลัพธ์ตาม</a:t>
                      </a:r>
                      <a:r>
                        <a:rPr lang="th-TH" sz="2400" b="0" baseline="0" dirty="0" err="1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พันธ</a:t>
                      </a:r>
                      <a:r>
                        <a:rPr lang="th-TH" sz="2400" b="0" baseline="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กิจ กลุ่มสถาบัน และเอกลักษณ์ของสถาบัน</a:t>
                      </a:r>
                    </a:p>
                    <a:p>
                      <a:pPr marL="457200" marR="0" indent="-45720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u="sng" baseline="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เกณฑ์มาตรฐาน ข้อที่ 5</a:t>
                      </a:r>
                      <a:r>
                        <a:rPr lang="th-TH" sz="2400" b="1" u="none" baseline="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 </a:t>
                      </a:r>
                      <a:r>
                        <a:rPr lang="th-TH" sz="2400" b="0" u="non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การกำกับติดตาม</a:t>
                      </a:r>
                    </a:p>
                    <a:p>
                      <a:pPr marL="457200" marR="0" indent="-45720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0" u="non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ส่งเสริมสนับสนุนให้</a:t>
                      </a:r>
                      <a:r>
                        <a:rPr lang="th-TH" sz="2400" b="0" u="non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ทุกหน่วยงาน</a:t>
                      </a:r>
                      <a:r>
                        <a:rPr lang="th-TH" sz="2400" b="0" u="none" baseline="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0" u="non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ในสถาบัน</a:t>
                      </a:r>
                    </a:p>
                    <a:p>
                      <a:pPr marL="457200" marR="0" indent="-45720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0" u="non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มีการดำเนิน</a:t>
                      </a:r>
                      <a:r>
                        <a:rPr lang="th-TH" sz="2400" b="0" u="non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การจัดการความรู้ตามระบบ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2400" b="0" baseline="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u="sng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องค์ประกอบที่ 3 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การบริหารและการจัดการ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u="sng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ตัวบ่งชี้ที่</a:t>
                      </a:r>
                      <a:r>
                        <a:rPr lang="th-TH" sz="2400" b="1" u="sng" baseline="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u="sng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3.1 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การพัฒนาสถาบันสู่สถาบันการเรียนรู้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u="sng" baseline="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เกณฑ์มาตรฐาน ข้อที่ 5</a:t>
                      </a:r>
                      <a:r>
                        <a:rPr lang="th-TH" sz="2400" b="1" u="none" baseline="0" dirty="0"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 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ีการนำความรู้ที่ได้จากการจัดการความรู้ในปีการศึกษาปัจจุบันหรือปีการศึกษาที่ผ่านมาที่เป็นลายลักษณ์อักษร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(explicit knowledge) 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และจากความรู้ทักษะของผู้มีประสบการณ์ตรง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(tacit knowledge) 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ที่เป็นแนวปฏิบัติที่ดีมาปรับใช้ในการปฏิบัติงานจริง</a:t>
                      </a:r>
                      <a:endParaRPr lang="th-TH" sz="2400" b="1" u="none" baseline="0" dirty="0"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สี่เหลี่ยมมุมมน 13">
            <a:extLst>
              <a:ext uri="{FF2B5EF4-FFF2-40B4-BE49-F238E27FC236}">
                <a16:creationId xmlns:a16="http://schemas.microsoft.com/office/drawing/2014/main" id="{8B1F210D-030D-44B2-BCEA-7DCCB9AF7DC3}"/>
              </a:ext>
            </a:extLst>
          </p:cNvPr>
          <p:cNvSpPr/>
          <p:nvPr/>
        </p:nvSpPr>
        <p:spPr>
          <a:xfrm>
            <a:off x="1835696" y="228198"/>
            <a:ext cx="5087079" cy="645878"/>
          </a:xfrm>
          <a:prstGeom prst="roundRect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14">
            <a:extLst>
              <a:ext uri="{FF2B5EF4-FFF2-40B4-BE49-F238E27FC236}">
                <a16:creationId xmlns:a16="http://schemas.microsoft.com/office/drawing/2014/main" id="{6FB2A06A-7C87-483D-8741-636A9BA2691F}"/>
              </a:ext>
            </a:extLst>
          </p:cNvPr>
          <p:cNvSpPr txBox="1"/>
          <p:nvPr/>
        </p:nvSpPr>
        <p:spPr>
          <a:xfrm>
            <a:off x="2140496" y="228200"/>
            <a:ext cx="4470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การจัดการความรู้ ตามเกณฑ์ </a:t>
            </a:r>
            <a:r>
              <a:rPr lang="th-TH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สกอ.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870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5347E1CB-AACB-4061-BABE-30BFFC124F26}"/>
              </a:ext>
            </a:extLst>
          </p:cNvPr>
          <p:cNvSpPr/>
          <p:nvPr/>
        </p:nvSpPr>
        <p:spPr>
          <a:xfrm>
            <a:off x="258738" y="954475"/>
            <a:ext cx="8487791" cy="40934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524510" algn="thaiDist">
              <a:spcAft>
                <a:spcPts val="0"/>
              </a:spcAft>
            </a:pPr>
            <a:r>
              <a:rPr lang="th-TH" sz="2000" b="1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ข้อ 1 </a:t>
            </a:r>
            <a:r>
              <a:rPr lang="th-TH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ให้ทุกหน่วยงานระดับคณะ สำนัก สถาบัน และมหาวิทยาลัย ดำเนินการจัดการความรู้เพื่อเป็นเครื่องมือในการพัฒนาบุคลากรและพัฒนางานของหน่วยงาน</a:t>
            </a:r>
            <a:r>
              <a:rPr lang="th-TH" sz="2000" dirty="0" err="1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ต่างๆ</a:t>
            </a:r>
            <a:r>
              <a:rPr lang="th-TH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</a:t>
            </a:r>
            <a:endParaRPr lang="en-US" sz="2000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indent="540385" algn="thaiDist">
              <a:spcAft>
                <a:spcPts val="0"/>
              </a:spcAft>
              <a:tabLst>
                <a:tab pos="684530" algn="l"/>
              </a:tabLst>
            </a:pPr>
            <a:r>
              <a:rPr lang="th-TH" sz="2000" b="1" spc="-3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ข้อ 2  </a:t>
            </a:r>
            <a:r>
              <a:rPr lang="th-TH" sz="2000" spc="-3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ให้ทุกหน่วยงานกำหนดประเด็นการแลกเปลี่ยนเรียนรู้ตามภารกิจหน้าที่หลักของหน่วยงานนั้น </a:t>
            </a:r>
            <a:r>
              <a:rPr lang="th-TH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โดยกำหนดให้แต่ละหน่วยงานเลือกดำเนินการจัดการองค์ความรู้ ตามภารกิจหน้าที่หลักของหน่วยงานนั้น โดยมีการแต่งตั้งคณะทำงานจัดการความรู้หรือชุมชนนักปฏิบัติ (</a:t>
            </a:r>
            <a:r>
              <a:rPr lang="en-US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Community of Practice : COP) </a:t>
            </a:r>
            <a:r>
              <a:rPr lang="th-TH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ของหน่วยงาน รวมทั้งจัดทำแผนจัดการความรู้ของหน่วยงานเพื่อเป็นแนวทางในการดำเนินงาน</a:t>
            </a:r>
            <a:endParaRPr lang="en-US" sz="2000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thaiDist">
              <a:spcAft>
                <a:spcPts val="0"/>
              </a:spcAft>
              <a:tabLst>
                <a:tab pos="684530" algn="l"/>
              </a:tabLst>
            </a:pPr>
            <a:r>
              <a:rPr lang="th-TH" sz="2000" spc="-3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</a:t>
            </a:r>
            <a:r>
              <a:rPr lang="th-TH" sz="2000" b="1" spc="-3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ข้อ 3  </a:t>
            </a:r>
            <a:r>
              <a:rPr lang="th-TH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ส่งเสริมให้มีการสร้างเครือข่ายการจัดการความรู้ร่วมกันระหว่างหน่วยงาน</a:t>
            </a:r>
            <a:r>
              <a:rPr lang="th-TH" sz="2000" dirty="0" err="1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ต่างๆ</a:t>
            </a:r>
            <a:r>
              <a:rPr lang="th-TH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ภายในและภายนอกมหาวิทยาลัย               เพื่อจัดการความรู้ในประเด็นองค์ความรู้ที่เหมือนกัน และประเด็นองค์ความรู้ ที่ต้องดำเนินการร่วมกันทุกหน่วยงาน</a:t>
            </a:r>
            <a:endParaRPr lang="en-US" sz="2000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thaiDist">
              <a:spcAft>
                <a:spcPts val="0"/>
              </a:spcAft>
              <a:tabLst>
                <a:tab pos="684530" algn="l"/>
              </a:tabLst>
            </a:pPr>
            <a:r>
              <a:rPr lang="th-TH" sz="2000" spc="-3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 </a:t>
            </a:r>
            <a:r>
              <a:rPr lang="th-TH" sz="2000" b="1" spc="-3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ข้อ 4  </a:t>
            </a:r>
            <a:r>
              <a:rPr lang="th-TH" sz="2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่งเสริมให้บุคลากรมีความรู้ความเข้าใจกระบวนการการจัดการความรู้ให้สามารถดำเนินการได้อย่างถูกต้องสามารถจัดทำแผนดำเนินการตามแผน และรายงานผลได้อย่างถูกต้อง และมีการนำองค์ความรู้มาใช้ประโยชน์ในงานที่ปฏิบัติ </a:t>
            </a:r>
          </a:p>
          <a:p>
            <a:pPr algn="thaiDist">
              <a:spcAft>
                <a:spcPts val="0"/>
              </a:spcAft>
              <a:tabLst>
                <a:tab pos="684530" algn="l"/>
              </a:tabLst>
            </a:pPr>
            <a:r>
              <a:rPr lang="th-TH" sz="20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       </a:t>
            </a:r>
            <a:r>
              <a:rPr lang="th-TH" sz="2000" b="1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ข้อ 5  </a:t>
            </a:r>
            <a:r>
              <a:rPr lang="th-TH" sz="20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ส่งเสริมให้มีการจัดการคลังความรู้ให้เป็นระบบ โดยนำเทคโนโลยีสารสนเทศมาใช้ และสามารถเข้าถึงได้อย่างสะดวก</a:t>
            </a:r>
            <a:endParaRPr lang="en-US" sz="2000" dirty="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D48FADC2-7141-47F2-8FA7-8E3BCB3BA6BA}"/>
              </a:ext>
            </a:extLst>
          </p:cNvPr>
          <p:cNvSpPr/>
          <p:nvPr/>
        </p:nvSpPr>
        <p:spPr>
          <a:xfrm>
            <a:off x="260673" y="123478"/>
            <a:ext cx="8485856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นโยบายการจัดการความรู้ของมหาวิทยาลัยราชภัฏสกลนคร</a:t>
            </a:r>
          </a:p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ประจำปีงบประมาณ พ.ศ. 2564</a:t>
            </a:r>
          </a:p>
        </p:txBody>
      </p:sp>
    </p:spTree>
    <p:extLst>
      <p:ext uri="{BB962C8B-B14F-4D97-AF65-F5344CB8AC3E}">
        <p14:creationId xmlns:p14="http://schemas.microsoft.com/office/powerpoint/2010/main" val="73515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EFD8B320-58E8-4B0F-8C2D-77D9AD91965B}"/>
              </a:ext>
            </a:extLst>
          </p:cNvPr>
          <p:cNvSpPr/>
          <p:nvPr/>
        </p:nvSpPr>
        <p:spPr>
          <a:xfrm>
            <a:off x="413656" y="1110692"/>
            <a:ext cx="8550832" cy="1077219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DE964A5F-E6DE-4554-BD84-3D31ADC4644A}"/>
              </a:ext>
            </a:extLst>
          </p:cNvPr>
          <p:cNvSpPr txBox="1"/>
          <p:nvPr/>
        </p:nvSpPr>
        <p:spPr>
          <a:xfrm>
            <a:off x="827584" y="1131590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เพื่อส่งเสริมและสนับสนุนให้หน่วยงานภายในมหาวิทยาลัยมีการดำเนินงาน</a:t>
            </a:r>
          </a:p>
          <a:p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จัดการความรู้อย่างเป็นระบบ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วงรี 3">
            <a:extLst>
              <a:ext uri="{FF2B5EF4-FFF2-40B4-BE49-F238E27FC236}">
                <a16:creationId xmlns:a16="http://schemas.microsoft.com/office/drawing/2014/main" id="{9AC976C7-F06E-4DF7-B9D4-CF79A6307395}"/>
              </a:ext>
            </a:extLst>
          </p:cNvPr>
          <p:cNvSpPr/>
          <p:nvPr/>
        </p:nvSpPr>
        <p:spPr>
          <a:xfrm>
            <a:off x="-20056" y="1131590"/>
            <a:ext cx="847640" cy="84764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CA9B9B65-8FF2-410A-B2CE-8D135CD9A7E6}"/>
              </a:ext>
            </a:extLst>
          </p:cNvPr>
          <p:cNvSpPr txBox="1"/>
          <p:nvPr/>
        </p:nvSpPr>
        <p:spPr>
          <a:xfrm>
            <a:off x="-33744" y="1131466"/>
            <a:ext cx="766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052EA54A-2165-4534-9FA9-0F72AEF8880C}"/>
              </a:ext>
            </a:extLst>
          </p:cNvPr>
          <p:cNvSpPr/>
          <p:nvPr/>
        </p:nvSpPr>
        <p:spPr>
          <a:xfrm>
            <a:off x="363142" y="2351313"/>
            <a:ext cx="8601346" cy="163127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AD2EEE05-52FE-435A-8683-AF5736D7DF7A}"/>
              </a:ext>
            </a:extLst>
          </p:cNvPr>
          <p:cNvSpPr txBox="1"/>
          <p:nvPr/>
        </p:nvSpPr>
        <p:spPr>
          <a:xfrm>
            <a:off x="841630" y="2412932"/>
            <a:ext cx="78348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defRPr>
            </a:lvl1pPr>
          </a:lstStyle>
          <a:p>
            <a:r>
              <a:rPr lang="th-TH" sz="2800" dirty="0">
                <a:solidFill>
                  <a:schemeClr val="tx1"/>
                </a:solidFill>
              </a:rPr>
              <a:t>เพื่อค้นหาแนวปฏิบัติที่ดี (องค์ความรู้) จากที่อยู่ในตัวบุคคลนำมาจัดเก็บอย่างเป็นระบบ พร้อมทั้งเผยแพร่ออกมาเป็นลายลักษณ์อักษร และนำมาปรับใช้ในการปฏิบัติงานจริง</a:t>
            </a:r>
            <a:endParaRPr lang="en-U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8" name="วงรี 7">
            <a:extLst>
              <a:ext uri="{FF2B5EF4-FFF2-40B4-BE49-F238E27FC236}">
                <a16:creationId xmlns:a16="http://schemas.microsoft.com/office/drawing/2014/main" id="{809EF0E0-8DF1-49E5-932A-0961F92650AD}"/>
              </a:ext>
            </a:extLst>
          </p:cNvPr>
          <p:cNvSpPr/>
          <p:nvPr/>
        </p:nvSpPr>
        <p:spPr>
          <a:xfrm>
            <a:off x="26579" y="2681609"/>
            <a:ext cx="881930" cy="84764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4A2B9A29-9596-4484-AA02-65D620EA39AB}"/>
              </a:ext>
            </a:extLst>
          </p:cNvPr>
          <p:cNvSpPr txBox="1"/>
          <p:nvPr/>
        </p:nvSpPr>
        <p:spPr>
          <a:xfrm>
            <a:off x="26579" y="2615451"/>
            <a:ext cx="802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</a:p>
        </p:txBody>
      </p:sp>
      <p:sp>
        <p:nvSpPr>
          <p:cNvPr id="10" name="ชื่อเรื่อง 1">
            <a:extLst>
              <a:ext uri="{FF2B5EF4-FFF2-40B4-BE49-F238E27FC236}">
                <a16:creationId xmlns:a16="http://schemas.microsoft.com/office/drawing/2014/main" id="{9EB94E24-97DC-4228-B6DC-979AEDA9D7A7}"/>
              </a:ext>
            </a:extLst>
          </p:cNvPr>
          <p:cNvSpPr txBox="1">
            <a:spLocks/>
          </p:cNvSpPr>
          <p:nvPr/>
        </p:nvSpPr>
        <p:spPr>
          <a:xfrm>
            <a:off x="-1758752" y="212965"/>
            <a:ext cx="10363200" cy="638174"/>
          </a:xfrm>
          <a:solidFill>
            <a:srgbClr val="FFFF00"/>
          </a:solidFill>
        </p:spPr>
        <p:txBody>
          <a:bodyPr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</a:t>
            </a:r>
            <a:r>
              <a:rPr lang="th-TH" b="1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วัตถุประสงค์ของแผนการจัดการความรู้</a:t>
            </a:r>
            <a:br>
              <a:rPr lang="th-TH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31245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>
            <a:extLst>
              <a:ext uri="{FF2B5EF4-FFF2-40B4-BE49-F238E27FC236}">
                <a16:creationId xmlns:a16="http://schemas.microsoft.com/office/drawing/2014/main" id="{9329994B-0F1E-4DDE-BD34-4854D74B659C}"/>
              </a:ext>
            </a:extLst>
          </p:cNvPr>
          <p:cNvSpPr txBox="1">
            <a:spLocks/>
          </p:cNvSpPr>
          <p:nvPr/>
        </p:nvSpPr>
        <p:spPr bwMode="auto">
          <a:xfrm>
            <a:off x="9192690" y="5656262"/>
            <a:ext cx="5143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0AF0E09-EA0B-4BC2-BD82-7507924CADD0}" type="slidenum">
              <a:rPr lang="th-TH" sz="2000" b="1">
                <a:latin typeface="TH SarabunPSK" pitchFamily="34" charset="-34"/>
                <a:cs typeface="TH SarabunPSK" pitchFamily="34" charset="-34"/>
              </a:rPr>
              <a:pPr algn="r"/>
              <a:t>5</a:t>
            </a:fld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3" name="กลุ่ม 9">
            <a:extLst>
              <a:ext uri="{FF2B5EF4-FFF2-40B4-BE49-F238E27FC236}">
                <a16:creationId xmlns:a16="http://schemas.microsoft.com/office/drawing/2014/main" id="{F5CA876A-7898-402C-953F-0449EB0275D9}"/>
              </a:ext>
            </a:extLst>
          </p:cNvPr>
          <p:cNvGrpSpPr/>
          <p:nvPr/>
        </p:nvGrpSpPr>
        <p:grpSpPr>
          <a:xfrm>
            <a:off x="421431" y="267494"/>
            <a:ext cx="8301140" cy="1081126"/>
            <a:chOff x="-512571" y="156122"/>
            <a:chExt cx="4401203" cy="1189238"/>
          </a:xfrm>
        </p:grpSpPr>
        <p:sp>
          <p:nvSpPr>
            <p:cNvPr id="4" name="สี่เหลี่ยมมุมมน 4">
              <a:extLst>
                <a:ext uri="{FF2B5EF4-FFF2-40B4-BE49-F238E27FC236}">
                  <a16:creationId xmlns:a16="http://schemas.microsoft.com/office/drawing/2014/main" id="{FE037C4A-E808-43EA-AB44-2D55726D92D9}"/>
                </a:ext>
              </a:extLst>
            </p:cNvPr>
            <p:cNvSpPr/>
            <p:nvPr/>
          </p:nvSpPr>
          <p:spPr>
            <a:xfrm>
              <a:off x="-512571" y="156122"/>
              <a:ext cx="4401203" cy="802947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00DF416C-717D-45BA-B43B-6DA8BC7911AB}"/>
                </a:ext>
              </a:extLst>
            </p:cNvPr>
            <p:cNvSpPr txBox="1"/>
            <p:nvPr/>
          </p:nvSpPr>
          <p:spPr>
            <a:xfrm>
              <a:off x="-433270" y="228131"/>
              <a:ext cx="4277121" cy="1117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14350" indent="-514350" algn="ctr"/>
              <a:r>
                <a:rPr lang="th-TH" sz="3000" b="1" dirty="0">
                  <a:latin typeface="TH SarabunPSK" pitchFamily="34" charset="-34"/>
                  <a:cs typeface="TH SarabunPSK" pitchFamily="34" charset="-34"/>
                </a:rPr>
                <a:t>การจัดทำแผนการจัดการความรู้ ประจำปีงบประมาณ พ.ศ. 2564 </a:t>
              </a:r>
              <a:endParaRPr lang="en-US" sz="3000" b="1" dirty="0">
                <a:latin typeface="TH SarabunPSK" pitchFamily="34" charset="-34"/>
                <a:cs typeface="TH SarabunPSK" pitchFamily="34" charset="-34"/>
              </a:endParaRPr>
            </a:p>
            <a:p>
              <a:pPr marL="514350" indent="-514350" algn="ctr"/>
              <a:endParaRPr lang="th-TH" sz="3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6" name="TextBox 6">
            <a:extLst>
              <a:ext uri="{FF2B5EF4-FFF2-40B4-BE49-F238E27FC236}">
                <a16:creationId xmlns:a16="http://schemas.microsoft.com/office/drawing/2014/main" id="{8F01CAD7-BAD1-4780-A11E-2153E8E5E115}"/>
              </a:ext>
            </a:extLst>
          </p:cNvPr>
          <p:cNvSpPr txBox="1"/>
          <p:nvPr/>
        </p:nvSpPr>
        <p:spPr>
          <a:xfrm>
            <a:off x="490686" y="1062909"/>
            <a:ext cx="8111010" cy="35673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tIns="90000" bIns="90000" rtlCol="0" anchor="t" anchorCtr="0">
            <a:spAutoFit/>
          </a:bodyPr>
          <a:lstStyle/>
          <a:p>
            <a:pPr marL="0" lvl="1" algn="thaiDist"/>
            <a:r>
              <a:rPr lang="en-US" sz="2000" dirty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 แต่งตั้งคณะทำงานจัดการความรู้ประจำปีงบประมาณ พ.ศ. 2564</a:t>
            </a:r>
            <a:endParaRPr lang="en-US" sz="20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en-US" sz="2000" dirty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ทบทวนผลการดำเนินงานจัดการความรู้ในปี 63</a:t>
            </a:r>
          </a:p>
          <a:p>
            <a:pPr algn="thaiDist"/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    - ผลประเมินประกันคุณภาพปีการศึกษา 2562</a:t>
            </a:r>
          </a:p>
          <a:p>
            <a:pPr algn="thaiDist"/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          - ระดับคณะตัวบ่งชี้ที่ 5.1 การบริหารจัดการ </a:t>
            </a:r>
            <a:r>
              <a:rPr lang="th-TH" sz="2000" dirty="0">
                <a:latin typeface="TH SarabunPSK" pitchFamily="34" charset="-34"/>
                <a:ea typeface="Times New Roman"/>
                <a:cs typeface="TH SarabunPSK" pitchFamily="34" charset="-34"/>
              </a:rPr>
              <a:t>ข้อที่ 5 </a:t>
            </a:r>
          </a:p>
          <a:p>
            <a:pPr algn="thaiDist"/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          - ระดับสำนัก/สถาบัน/บัณฑิตวิทยาลัย ตัวบ่งชี้ที่ </a:t>
            </a:r>
            <a:r>
              <a:rPr lang="en-US" sz="2000" dirty="0">
                <a:latin typeface="TH SarabunPSK" pitchFamily="34" charset="-34"/>
                <a:cs typeface="TH SarabunPSK" pitchFamily="34" charset="-34"/>
              </a:rPr>
              <a:t>3.1 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การพัฒนาสถาบันสู่สถาบันเรียนรู้ </a:t>
            </a:r>
          </a:p>
          <a:p>
            <a:pPr algn="thaiDist"/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    - ผลการดำเนินจัดการความรู้ของแต่ละหน่วยงานในปี 63</a:t>
            </a:r>
            <a:endParaRPr lang="en-US" sz="2000" dirty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3. สำรวจองค์ความรู้ที่ต้องการพัฒนาในปีงบประมาณ พ.ศ. </a:t>
            </a:r>
            <a:r>
              <a:rPr lang="en-US" sz="2000" dirty="0">
                <a:latin typeface="TH SarabunPSK" pitchFamily="34" charset="-34"/>
                <a:cs typeface="TH SarabunPSK" pitchFamily="34" charset="-34"/>
              </a:rPr>
              <a:t>2564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en-US" sz="2000" dirty="0"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หน่วยงานคัดเลือกองค์ความรู้ที่จะดำเนินการในปีงบประมาณ พ.ศ. </a:t>
            </a:r>
            <a:r>
              <a:rPr lang="en-US" sz="2000" dirty="0">
                <a:latin typeface="TH SarabunPSK" pitchFamily="34" charset="-34"/>
                <a:cs typeface="TH SarabunPSK" pitchFamily="34" charset="-34"/>
              </a:rPr>
              <a:t>2564 </a:t>
            </a:r>
            <a:r>
              <a:rPr lang="th-TH" sz="20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อย่างน้อย 2 เรื่อง  </a:t>
            </a:r>
          </a:p>
          <a:p>
            <a:pPr algn="thaiDist"/>
            <a:r>
              <a:rPr lang="th-TH" sz="2000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ที่สอดคล้องกับ</a:t>
            </a:r>
            <a:r>
              <a:rPr lang="th-TH" sz="20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ภารกิจของหน่วยงาน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 ครอบคลุมภารกิจการจัดการเรียนการสอนและการวิจัย </a:t>
            </a:r>
          </a:p>
          <a:p>
            <a:pPr algn="thaiDist"/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    และการพัฒนาบุคลากรทั้งสายวิชาการและสายสนับสนุนวิชาการทุกหน่วยงาน</a:t>
            </a:r>
          </a:p>
          <a:p>
            <a:pPr algn="thaiDist"/>
            <a:r>
              <a:rPr lang="en-US" sz="2000" dirty="0">
                <a:latin typeface="TH SarabunPSK" pitchFamily="34" charset="-34"/>
                <a:cs typeface="TH SarabunPSK" pitchFamily="34" charset="-34"/>
              </a:rPr>
              <a:t>5.</a:t>
            </a:r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 จัดทำแผนการจัดการความรู้ ประจำปีงบประมาณ พ.ศ. </a:t>
            </a:r>
            <a:r>
              <a:rPr lang="en-US" sz="2000" dirty="0">
                <a:latin typeface="TH SarabunPSK" pitchFamily="34" charset="-34"/>
                <a:cs typeface="TH SarabunPSK" pitchFamily="34" charset="-34"/>
              </a:rPr>
              <a:t>2564</a:t>
            </a:r>
          </a:p>
        </p:txBody>
      </p:sp>
    </p:spTree>
    <p:extLst>
      <p:ext uri="{BB962C8B-B14F-4D97-AF65-F5344CB8AC3E}">
        <p14:creationId xmlns:p14="http://schemas.microsoft.com/office/powerpoint/2010/main" val="335969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>
            <a:extLst>
              <a:ext uri="{FF2B5EF4-FFF2-40B4-BE49-F238E27FC236}">
                <a16:creationId xmlns:a16="http://schemas.microsoft.com/office/drawing/2014/main" id="{1856FB09-66F5-4456-ACBC-5C53528C74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4628D6C-5F79-4E49-BEB2-14F004B5A6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Group 130">
            <a:extLst>
              <a:ext uri="{FF2B5EF4-FFF2-40B4-BE49-F238E27FC236}">
                <a16:creationId xmlns:a16="http://schemas.microsoft.com/office/drawing/2014/main" id="{3D71F463-08F0-41A2-803C-49CCA27A2F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7835799"/>
              </p:ext>
            </p:extLst>
          </p:nvPr>
        </p:nvGraphicFramePr>
        <p:xfrm>
          <a:off x="108815" y="123478"/>
          <a:ext cx="8926370" cy="4627507"/>
        </p:xfrm>
        <a:graphic>
          <a:graphicData uri="http://schemas.openxmlformats.org/drawingml/2006/table">
            <a:tbl>
              <a:tblPr/>
              <a:tblGrid>
                <a:gridCol w="590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0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17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1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50291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แผนการจัดการความรู้ (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KM Action Plan</a:t>
                      </a:r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) ที่ เรื่อง</a:t>
                      </a:r>
                      <a:r>
                        <a:rPr lang="th-TH" sz="1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b="1" u="dotted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	  			  			  		</a:t>
                      </a:r>
                      <a:br>
                        <a:rPr lang="th-TH" sz="1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ชื่อส่วนราชการ 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th-TH" sz="1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1400" b="1" u="dotted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	  		</a:t>
                      </a:r>
                      <a:r>
                        <a:rPr lang="th-TH" sz="1400" u="dotted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(หน่วยงาน)</a:t>
                      </a:r>
                      <a:r>
                        <a:rPr lang="en-US" sz="1400" b="1" u="dotted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			</a:t>
                      </a:r>
                      <a:r>
                        <a:rPr lang="th-TH" sz="1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สำนักงานอธิการบดี มหาวิทยาลัยราชภัฏสกลนคร</a:t>
                      </a:r>
                      <a:br>
                        <a:rPr lang="th-TH" sz="1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เป้าประสงค์ของ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KM : </a:t>
                      </a:r>
                      <a:r>
                        <a:rPr lang="en-US" sz="1400" b="1" u="dotted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	  			  			  	</a:t>
                      </a:r>
                      <a:b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ตัวชี้วัดของเป้าประสงค์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: </a:t>
                      </a:r>
                      <a:r>
                        <a:rPr lang="en-US" sz="1400" b="1" u="dotted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	  			  			  	</a:t>
                      </a:r>
                      <a:b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องค์ความรู้ที่จำเป็น 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</a:t>
                      </a:r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400" b="1" u="dotted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	  			  			  	</a:t>
                      </a:r>
                      <a:b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ผลผลิตของการจัดการความรู้ที่เป็นรูปธรรม 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en-US" sz="1400" b="1" u="dotted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	  			  			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3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 (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KM Process)</a:t>
                      </a: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6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วิธีการสู่ความสำเร็จ</a:t>
                      </a: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6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6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ผลลัพธ์ที่ได้</a:t>
                      </a: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6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ผู้รับผิดชอบ</a:t>
                      </a: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78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การกำหนดองค์ความรู้หลักที่จำเป็นหรือสำคัญต่องานหรือกิจกรรมของหน่วยงาน และกำหนดเป้าหมายของการจัดการความรู้</a:t>
                      </a:r>
                    </a:p>
                    <a:p>
                      <a:r>
                        <a:rPr lang="th-TH" sz="1600" b="1" kern="120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1600" b="0" i="0" u="none" strike="noStrike" kern="1200" baseline="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ทบทวนองค์ความรู้หลักที่จำเป็นและ</a:t>
                      </a:r>
                    </a:p>
                    <a:p>
                      <a:r>
                        <a:rPr lang="th-TH" sz="1600" b="0" i="0" u="none" strike="noStrike" kern="1200" baseline="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สนับสนนุ ประเด็นยุทธ</a:t>
                      </a:r>
                      <a:r>
                        <a:rPr lang="th-TH" sz="1600" b="0" i="0" u="none" strike="noStrike" kern="1200" baseline="0" dirty="0" err="1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ศา</a:t>
                      </a:r>
                      <a:r>
                        <a:rPr lang="th-TH" sz="1600" b="0" i="0" u="none" strike="noStrike" kern="1200" baseline="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สตร </a:t>
                      </a:r>
                    </a:p>
                    <a:p>
                      <a:r>
                        <a:rPr lang="th-TH" sz="1600" b="0" i="0" u="none" strike="noStrike" kern="1200" baseline="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- ทบทวนเป้าหมายในแผนการ</a:t>
                      </a:r>
                    </a:p>
                    <a:p>
                      <a:r>
                        <a:rPr lang="th-TH" sz="1600" b="0" i="0" u="none" strike="noStrike" kern="1200" baseline="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จัดการความรู้</a:t>
                      </a:r>
                    </a:p>
                    <a:p>
                      <a:r>
                        <a:rPr lang="th-TH" sz="1600" b="0" i="0" u="none" strike="noStrike" kern="1200" baseline="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- คัดเลือกองค์ความรู้ย่อยที่จะนำมา</a:t>
                      </a:r>
                    </a:p>
                    <a:p>
                      <a:r>
                        <a:rPr lang="th-TH" sz="1600" b="0" i="0" u="none" strike="noStrike" kern="1200" baseline="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จัดการความรู้</a:t>
                      </a:r>
                      <a:endParaRPr lang="en-US" sz="1600" kern="12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กำหนดกลุ่มเป้าหมายในการแลกเปลี่ยนเรียนรู้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- ประชุมชี้แจงการดำเนินงาน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- ทบทวนหัวข้อแลกเปลี่ยนเรียนรู้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1.2 จัดกลุ่มแลกเปลี่ยนเรียนรู้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(KM) </a:t>
                      </a: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และกำหนดประธานกลุ่ม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1.3 กำหนดองค์ความรู้ที่จำเป็นใน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การแลกเปลี่ยนเรียนรู้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ระบุเดือน/ปีที่จะดำเนินกิจกรรม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ปฏิทินการดำเนินงาน /แผนการจัดการความรู้ จำนวน 1 เรื่อง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บุคลากร.....หน่วยงาน....ที่การจัดการความรู้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6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หัวข้อการแลกเปลี่ยนเรียนรู้ของกลุ่มความรู้ เรื่อง ......................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สมาชิกกลุ่ม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KM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AutoShape 109">
            <a:extLst>
              <a:ext uri="{FF2B5EF4-FFF2-40B4-BE49-F238E27FC236}">
                <a16:creationId xmlns:a16="http://schemas.microsoft.com/office/drawing/2014/main" id="{10C55921-8D2B-4883-9B78-CCFFA9BED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7912" y="843558"/>
            <a:ext cx="1171575" cy="896326"/>
          </a:xfrm>
          <a:prstGeom prst="wedgeRectCallout">
            <a:avLst>
              <a:gd name="adj1" fmla="val 66855"/>
              <a:gd name="adj2" fmla="val 418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h-TH" altLang="th-TH" sz="900" dirty="0">
                <a:solidFill>
                  <a:srgbClr val="000099"/>
                </a:solidFill>
                <a:latin typeface="Tahoma" panose="020B0604030504040204" pitchFamily="34" charset="0"/>
                <a:ea typeface="Arial Unicode MS" pitchFamily="34" charset="-128"/>
                <a:cs typeface="Tahoma" panose="020B0604030504040204" pitchFamily="34" charset="0"/>
              </a:rPr>
              <a:t>ให้ระบุรายละเอียดกิจกรรมหรือสิ่งที่องค์กรจะทำเพื่อให้บรรลุผลในแต่ละขั้นตอน</a:t>
            </a:r>
          </a:p>
        </p:txBody>
      </p:sp>
      <p:sp>
        <p:nvSpPr>
          <p:cNvPr id="6" name="AutoShape 110">
            <a:extLst>
              <a:ext uri="{FF2B5EF4-FFF2-40B4-BE49-F238E27FC236}">
                <a16:creationId xmlns:a16="http://schemas.microsoft.com/office/drawing/2014/main" id="{F96445EE-AB27-474B-8339-92C10AD46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2884" y="689533"/>
            <a:ext cx="703262" cy="1001808"/>
          </a:xfrm>
          <a:prstGeom prst="wedgeRectCallout">
            <a:avLst>
              <a:gd name="adj1" fmla="val 73748"/>
              <a:gd name="adj2" fmla="val 453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h-TH" altLang="th-TH" sz="900" dirty="0">
                <a:solidFill>
                  <a:srgbClr val="000099"/>
                </a:solidFill>
                <a:latin typeface="Tahoma" panose="020B0604030504040204" pitchFamily="34" charset="0"/>
                <a:ea typeface="Arial Unicode MS" pitchFamily="34" charset="-128"/>
                <a:cs typeface="Tahoma" panose="020B0604030504040204" pitchFamily="34" charset="0"/>
              </a:rPr>
              <a:t>ให้ระบุระยะเวลาของการดำเนินกิจกรรมในแต่ละขั้นตอน</a:t>
            </a:r>
          </a:p>
        </p:txBody>
      </p:sp>
      <p:sp>
        <p:nvSpPr>
          <p:cNvPr id="7" name="AutoShape 112">
            <a:extLst>
              <a:ext uri="{FF2B5EF4-FFF2-40B4-BE49-F238E27FC236}">
                <a16:creationId xmlns:a16="http://schemas.microsoft.com/office/drawing/2014/main" id="{F57AB14B-703D-45AB-9962-234512EAB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9485" y="795015"/>
            <a:ext cx="771180" cy="896326"/>
          </a:xfrm>
          <a:prstGeom prst="wedgeRectCallout">
            <a:avLst>
              <a:gd name="adj1" fmla="val 80013"/>
              <a:gd name="adj2" fmla="val 3696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h-TH" altLang="th-TH" sz="900" dirty="0">
                <a:solidFill>
                  <a:srgbClr val="000099"/>
                </a:solidFill>
                <a:latin typeface="Tahoma" panose="020B0604030504040204" pitchFamily="34" charset="0"/>
                <a:ea typeface="Arial Unicode MS" pitchFamily="34" charset="-128"/>
                <a:cs typeface="Tahoma" panose="020B0604030504040204" pitchFamily="34" charset="0"/>
              </a:rPr>
              <a:t>ให้ระบุเป้าหมายผลลัพธ์หรือผลสำเร็จของแต่ละกิจกรรม</a:t>
            </a:r>
          </a:p>
        </p:txBody>
      </p:sp>
    </p:spTree>
    <p:extLst>
      <p:ext uri="{BB962C8B-B14F-4D97-AF65-F5344CB8AC3E}">
        <p14:creationId xmlns:p14="http://schemas.microsoft.com/office/powerpoint/2010/main" val="334531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03819FF3-26B3-42CE-9D39-D47B2D2EB80B}"/>
              </a:ext>
            </a:extLst>
          </p:cNvPr>
          <p:cNvGraphicFramePr>
            <a:graphicFrameLocks noGrp="1"/>
          </p:cNvGraphicFramePr>
          <p:nvPr/>
        </p:nvGraphicFramePr>
        <p:xfrm>
          <a:off x="372508" y="493378"/>
          <a:ext cx="8583562" cy="5058027"/>
        </p:xfrm>
        <a:graphic>
          <a:graphicData uri="http://schemas.openxmlformats.org/drawingml/2006/table">
            <a:tbl>
              <a:tblPr/>
              <a:tblGrid>
                <a:gridCol w="567473">
                  <a:extLst>
                    <a:ext uri="{9D8B030D-6E8A-4147-A177-3AD203B41FA5}">
                      <a16:colId xmlns:a16="http://schemas.microsoft.com/office/drawing/2014/main" val="4128959623"/>
                    </a:ext>
                  </a:extLst>
                </a:gridCol>
                <a:gridCol w="2164079">
                  <a:extLst>
                    <a:ext uri="{9D8B030D-6E8A-4147-A177-3AD203B41FA5}">
                      <a16:colId xmlns:a16="http://schemas.microsoft.com/office/drawing/2014/main" val="1100566080"/>
                    </a:ext>
                  </a:extLst>
                </a:gridCol>
                <a:gridCol w="2096965">
                  <a:extLst>
                    <a:ext uri="{9D8B030D-6E8A-4147-A177-3AD203B41FA5}">
                      <a16:colId xmlns:a16="http://schemas.microsoft.com/office/drawing/2014/main" val="1055404692"/>
                    </a:ext>
                  </a:extLst>
                </a:gridCol>
                <a:gridCol w="856876">
                  <a:extLst>
                    <a:ext uri="{9D8B030D-6E8A-4147-A177-3AD203B41FA5}">
                      <a16:colId xmlns:a16="http://schemas.microsoft.com/office/drawing/2014/main" val="3570461325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657527032"/>
                    </a:ext>
                  </a:extLst>
                </a:gridCol>
                <a:gridCol w="802669">
                  <a:extLst>
                    <a:ext uri="{9D8B030D-6E8A-4147-A177-3AD203B41FA5}">
                      <a16:colId xmlns:a16="http://schemas.microsoft.com/office/drawing/2014/main" val="3088108079"/>
                    </a:ext>
                  </a:extLst>
                </a:gridCol>
              </a:tblGrid>
              <a:tr h="440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</a:p>
                  </a:txBody>
                  <a:tcPr marL="68580" marR="68580"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 (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KM Process)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วิธีการสู่ความสำเร็จ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ผลลัพธ์ที่ได้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ผู้รับผิดชอบ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303231"/>
                  </a:ext>
                </a:extLst>
              </a:tr>
              <a:tr h="21259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การเสาะแสวงหาความรู้ที่ต้องการ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2.1 รวบรวมองค์ความรู้ที่จำเป็น (โดยการหาข้อมูลจากอินเตอร์เน็ต ตำรา คู่มือ ประกาศ หลักเกณฑ์ </a:t>
                      </a:r>
                      <a:r>
                        <a:rPr kumimoji="0" lang="th-TH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ต่างๆ</a:t>
                      </a:r>
                      <a:r>
                        <a:rPr kumimoji="0" lang="th-TH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และประสบการณ์ของผู้ปฏิบัติงานจากแหล่งอื่น)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2.2 ความรู้ที่อยู่ในตัวบุคคล (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Tacit Knowledge</a:t>
                      </a:r>
                      <a:r>
                        <a:rPr lang="th-TH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) </a:t>
                      </a:r>
                    </a:p>
                    <a:p>
                      <a:r>
                        <a:rPr lang="th-TH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- ถอดบทเรียนจากสมาชิกภายในกลุ่ม</a:t>
                      </a:r>
                    </a:p>
                    <a:p>
                      <a:r>
                        <a:rPr lang="th-TH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ที่มีประสบการณ์และมีความเชี่ยวชาญ</a:t>
                      </a:r>
                    </a:p>
                    <a:p>
                      <a:r>
                        <a:rPr kumimoji="0" lang="th-TH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- ประชุมกลุ่มย่อยถอดบทเรียนกระบวนการ/วิธีการ ทำงาน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ระบุเดือน/ปีที่จะดำเนินกิจกรรม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ได้องค์ความรู้ของกลุ่ม เพื่อนำไปปรับปรุงกระบวนการ/วิธีการทำงาน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วิธีปฏิบัติ/แนวปฏิบัติ เรื่อง............. จำนวน ......ฉบับ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สมาชิกกลุ่ม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KM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2255599"/>
                  </a:ext>
                </a:extLst>
              </a:tr>
              <a:tr h="19202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การปรับปรุง ดัดแปลง ความรู้ บางส่วนให้เหมาะสมต่อการดำเนินงานของหน่วยงาน</a:t>
                      </a:r>
                    </a:p>
                    <a:p>
                      <a:r>
                        <a:rPr lang="th-TH" sz="1400" b="0" i="0" u="none" strike="noStrike" kern="1200" baseline="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จัดการความรู้ให้เป็นระบบ</a:t>
                      </a:r>
                    </a:p>
                    <a:p>
                      <a:r>
                        <a:rPr lang="th-TH" sz="1400" b="0" i="0" u="none" strike="noStrike" kern="1200" baseline="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ทบทวนผังกระบวนการเดิม</a:t>
                      </a:r>
                    </a:p>
                    <a:p>
                      <a:r>
                        <a:rPr lang="th-TH" sz="1400" b="0" i="0" u="none" strike="noStrike" kern="1200" baseline="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ปรับปรุงผังกระบวนการใหม่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3.1 สกัดความรู้ที่ได้จากการถอดบทเรียน           วิธีปฏิบัติรายบุคคล โดยประชุมกลุ่มย่อยเพื่อสกัดองค์ความรู้จากการถอดบทเรียนวิธีปฏิบัติรายบุคคล</a:t>
                      </a:r>
                    </a:p>
                    <a:p>
                      <a:r>
                        <a:rPr kumimoji="0" lang="th-TH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3.2 </a:t>
                      </a:r>
                      <a:r>
                        <a:rPr lang="th-TH" sz="1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การปรับปรุง ดัดแปลง ความรู้บางส่วนให้เหมาะสมต่อการดำเนินงานของหน่วยงาน โดยนำองค์ความรู้จากข้อ 3.1 มาปรับปรุง ดัดแปลง ให้เหมาะสมต่อการนำไปปฏิบัติเรียบเรียงเป็นเอกสาร หรือสื่อสารสนเทศ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ระบุเดือน/ปีที่จะดำเนินกิจกรรม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สรุปองค์ความรู้ เรื่อง ...............................ที่ผ่านการสกัด (ปรับปรุง ดัดแปลง) จากสมาชิกในกลุ่ม และที่สามารถนำไปปฏิบัติได้ </a:t>
                      </a:r>
                    </a:p>
                    <a:p>
                      <a:r>
                        <a:rPr lang="th-TH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จำนวน ...ฉบับ</a:t>
                      </a:r>
                    </a:p>
                    <a:p>
                      <a:r>
                        <a:rPr kumimoji="0" lang="th-TH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คู่มือกระบวนการปฏิบัติงาน.....................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จำนวน 1 เล่ม</a:t>
                      </a:r>
                    </a:p>
                    <a:p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สมาชิกกลุ่ม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KM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3427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623574"/>
      </p:ext>
    </p:extLst>
  </p:cSld>
  <p:clrMapOvr>
    <a:masterClrMapping/>
  </p:clrMapOvr>
  <p:transition spd="slow">
    <p:whee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03819FF3-26B3-42CE-9D39-D47B2D2EB80B}"/>
              </a:ext>
            </a:extLst>
          </p:cNvPr>
          <p:cNvGraphicFramePr>
            <a:graphicFrameLocks noGrp="1"/>
          </p:cNvGraphicFramePr>
          <p:nvPr/>
        </p:nvGraphicFramePr>
        <p:xfrm>
          <a:off x="362983" y="264778"/>
          <a:ext cx="8583562" cy="4887339"/>
        </p:xfrm>
        <a:graphic>
          <a:graphicData uri="http://schemas.openxmlformats.org/drawingml/2006/table">
            <a:tbl>
              <a:tblPr/>
              <a:tblGrid>
                <a:gridCol w="567473">
                  <a:extLst>
                    <a:ext uri="{9D8B030D-6E8A-4147-A177-3AD203B41FA5}">
                      <a16:colId xmlns:a16="http://schemas.microsoft.com/office/drawing/2014/main" val="4128959623"/>
                    </a:ext>
                  </a:extLst>
                </a:gridCol>
                <a:gridCol w="2164079">
                  <a:extLst>
                    <a:ext uri="{9D8B030D-6E8A-4147-A177-3AD203B41FA5}">
                      <a16:colId xmlns:a16="http://schemas.microsoft.com/office/drawing/2014/main" val="1100566080"/>
                    </a:ext>
                  </a:extLst>
                </a:gridCol>
                <a:gridCol w="2096965">
                  <a:extLst>
                    <a:ext uri="{9D8B030D-6E8A-4147-A177-3AD203B41FA5}">
                      <a16:colId xmlns:a16="http://schemas.microsoft.com/office/drawing/2014/main" val="1055404692"/>
                    </a:ext>
                  </a:extLst>
                </a:gridCol>
                <a:gridCol w="856876">
                  <a:extLst>
                    <a:ext uri="{9D8B030D-6E8A-4147-A177-3AD203B41FA5}">
                      <a16:colId xmlns:a16="http://schemas.microsoft.com/office/drawing/2014/main" val="3570461325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657527032"/>
                    </a:ext>
                  </a:extLst>
                </a:gridCol>
                <a:gridCol w="802669">
                  <a:extLst>
                    <a:ext uri="{9D8B030D-6E8A-4147-A177-3AD203B41FA5}">
                      <a16:colId xmlns:a16="http://schemas.microsoft.com/office/drawing/2014/main" val="3088108079"/>
                    </a:ext>
                  </a:extLst>
                </a:gridCol>
              </a:tblGrid>
              <a:tr h="440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</a:p>
                  </a:txBody>
                  <a:tcPr marL="68580" marR="68580"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 (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KM Process)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วิธีการสู่ความสำเร็จ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ผลลัพธ์ที่ได้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ผู้รับผิดชอบ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303231"/>
                  </a:ext>
                </a:extLst>
              </a:tr>
              <a:tr h="2331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การนำความรู้ที่ได้จากการจัดการความรู้</a:t>
                      </a:r>
                    </a:p>
                    <a:p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มาปรับใช้ในการปฏิบัติงานจริง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4.1 </a:t>
                      </a:r>
                      <a:r>
                        <a:rPr lang="th-TH" sz="14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สมาชิกกลุ่มทดลองนำองค์ความรู้เรื่อง…………..ที่ได้จากข้อ 3 ไปใช้ในการปฏิบัติงานจริง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4.2 ประชุมแลกเปลี่ยนเรียนรู้ ติดตามและประเมินผลกับผู้ที่นำความรู้ไปใช้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4.3 รายงานผลการนำไปใช้ และรายงานผลการแลกเปลี่ยนเรียนรู้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ระบุเดือน/ปีที่จะดำเนินกิจกรรม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สรุปผลการนำองค์ความรู้เรื่อง......................... ไปปฏิบัติ จำนวน ... ฉบับ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- เพิ่มประสิทธิภาพในการทำงานเกี่ยวกับเรื่อง...............................อย่างไร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- บุคลากรมีความรู้ สามารถนำความรู้ไปใช้ประโยชน์ เรื่อง ..................................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ไม่น้อยกว่าร้อยละ 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- ร้อยละความพึงพอใจ ร้อยละ 85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- </a:t>
                      </a:r>
                      <a:r>
                        <a:rPr lang="th-TH" sz="14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ผลการนำไปใช้ และรายงานผลการแลกเปลี่ยนเรียนรู้</a:t>
                      </a:r>
                      <a:endParaRPr kumimoji="0" lang="th-TH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สมาชิกกลุ่ม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KM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273878"/>
                  </a:ext>
                </a:extLst>
              </a:tr>
              <a:tr h="17556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การนำประสบการณ์จากการทำงานและ</a:t>
                      </a:r>
                    </a:p>
                    <a:p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การประยุกต์ใช้ความรู้มาแลกเปลี่ยนเรียนรู้ </a:t>
                      </a:r>
                    </a:p>
                    <a:p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และสกัดออกมาเป็นขุมความรู้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5.1 ประชุมกลุ่มย่อยแลกเปลี่ยนความรู้หลังจากที่นำองค์ความรู้ เรื่อง.......................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ไปปฏิบัติ</a:t>
                      </a:r>
                    </a:p>
                    <a:p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5.2 </a:t>
                      </a:r>
                      <a:r>
                        <a:rPr lang="th-TH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สรุปประเด็นความรู้ที่ได้เป็นลายลักษณ์อักษรทบทวนความถูกต้องทันสมัยและเผยแพร่</a:t>
                      </a:r>
                    </a:p>
                    <a:p>
                      <a:r>
                        <a:rPr kumimoji="0" lang="th-TH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5.3 </a:t>
                      </a:r>
                      <a:r>
                        <a:rPr lang="th-TH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ปรับปรุง /พัฒนา กระบวนการ และจัดทำคู่มือกระบวนการที่ได้รับการพัฒนา</a:t>
                      </a:r>
                      <a:endParaRPr kumimoji="0" lang="th-TH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ระบุเดือน/ปีที่จะดำเนินกิจกรรม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จัดทำรายงานสรุปองค์ความรู้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เรื่อง.................................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รายงาน/เอกสารการประชุมกลุ่มย่อย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มีกิจกรรมแลกเปลี่ยนเรียนรู้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ไม่น้อยกว่า 1 กิจกรรม</a:t>
                      </a:r>
                    </a:p>
                    <a:p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</a:t>
                      </a:r>
                      <a:r>
                        <a:rPr kumimoji="0" lang="th-TH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คู่มือกระบวนการปฏิบัติงาน.....................</a:t>
                      </a:r>
                    </a:p>
                    <a:p>
                      <a:r>
                        <a:rPr kumimoji="0" lang="th-TH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(ฉบับปรับปรุง) </a:t>
                      </a:r>
                      <a:r>
                        <a:rPr lang="th-TH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จำนวน 1 เล่ม</a:t>
                      </a: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สมาชิกกลุ่ม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KM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069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095894"/>
      </p:ext>
    </p:extLst>
  </p:cSld>
  <p:clrMapOvr>
    <a:masterClrMapping/>
  </p:clrMapOvr>
  <p:transition spd="slow">
    <p:whee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03819FF3-26B3-42CE-9D39-D47B2D2EB80B}"/>
              </a:ext>
            </a:extLst>
          </p:cNvPr>
          <p:cNvGraphicFramePr>
            <a:graphicFrameLocks noGrp="1"/>
          </p:cNvGraphicFramePr>
          <p:nvPr/>
        </p:nvGraphicFramePr>
        <p:xfrm>
          <a:off x="362983" y="379078"/>
          <a:ext cx="8583562" cy="2215775"/>
        </p:xfrm>
        <a:graphic>
          <a:graphicData uri="http://schemas.openxmlformats.org/drawingml/2006/table">
            <a:tbl>
              <a:tblPr/>
              <a:tblGrid>
                <a:gridCol w="567473">
                  <a:extLst>
                    <a:ext uri="{9D8B030D-6E8A-4147-A177-3AD203B41FA5}">
                      <a16:colId xmlns:a16="http://schemas.microsoft.com/office/drawing/2014/main" val="4128959623"/>
                    </a:ext>
                  </a:extLst>
                </a:gridCol>
                <a:gridCol w="2164079">
                  <a:extLst>
                    <a:ext uri="{9D8B030D-6E8A-4147-A177-3AD203B41FA5}">
                      <a16:colId xmlns:a16="http://schemas.microsoft.com/office/drawing/2014/main" val="1100566080"/>
                    </a:ext>
                  </a:extLst>
                </a:gridCol>
                <a:gridCol w="2096965">
                  <a:extLst>
                    <a:ext uri="{9D8B030D-6E8A-4147-A177-3AD203B41FA5}">
                      <a16:colId xmlns:a16="http://schemas.microsoft.com/office/drawing/2014/main" val="1055404692"/>
                    </a:ext>
                  </a:extLst>
                </a:gridCol>
                <a:gridCol w="856876">
                  <a:extLst>
                    <a:ext uri="{9D8B030D-6E8A-4147-A177-3AD203B41FA5}">
                      <a16:colId xmlns:a16="http://schemas.microsoft.com/office/drawing/2014/main" val="3570461325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657527032"/>
                    </a:ext>
                  </a:extLst>
                </a:gridCol>
                <a:gridCol w="802669">
                  <a:extLst>
                    <a:ext uri="{9D8B030D-6E8A-4147-A177-3AD203B41FA5}">
                      <a16:colId xmlns:a16="http://schemas.microsoft.com/office/drawing/2014/main" val="3088108079"/>
                    </a:ext>
                  </a:extLst>
                </a:gridCol>
              </a:tblGrid>
              <a:tr h="440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</a:p>
                  </a:txBody>
                  <a:tcPr marL="68580" marR="68580"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 (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KM Process)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วิธีการสู่ความสำเร็จ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ระยะเวลา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ผลลัพธ์ที่ได้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ผู้รับผิดชอบ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303231"/>
                  </a:ext>
                </a:extLst>
              </a:tr>
              <a:tr h="17144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การรวบรวมความรู้และจัดเก็บอย่างเป็นระบบโดยเผยแพร่ออกมาเป็นลายลักษณ์อักษร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6.1 จัดทำรายงานสรุปผลการดำเนินงานของกลุ่ม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6.2 เข้าร่วมกิจกรรม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SHARE &amp; LEARN </a:t>
                      </a:r>
                      <a:r>
                        <a:rPr lang="th-TH" sz="1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แลกเปลี่ยนเรียนรู้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6.3 เผยแพร่องค์ความรู้การจัดการองค์ความรู้เรื่อง............................ให้บุคลากรที่เกี่ยวข้องและที่สนใจทั้งในหน่วยงานและนอกหน่วยงานนำไปปฏิบัติ</a:t>
                      </a:r>
                      <a:endParaRPr kumimoji="0" lang="th-TH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ระบุเดือน/ปีที่จะดำเนินกิจกรรม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ช่องทางการเผยแพร่องค์ความรู้</a:t>
                      </a:r>
                    </a:p>
                    <a:p>
                      <a:r>
                        <a:rPr lang="th-TH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ไม่น้อยกว่า 2 แหล่ง/ช่องทาง</a:t>
                      </a:r>
                    </a:p>
                    <a:p>
                      <a:r>
                        <a:rPr lang="th-TH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รายงานผลการจัดการความรู้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KM</a:t>
                      </a:r>
                      <a:endParaRPr kumimoji="0" lang="th-TH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สมาชิกกลุ่ม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KM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8580" marR="68580"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2826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192450"/>
      </p:ext>
    </p:extLst>
  </p:cSld>
  <p:clrMapOvr>
    <a:masterClrMapping/>
  </p:clrMapOvr>
  <p:transition spd="slow">
    <p:wheel/>
  </p:transition>
</p:sld>
</file>

<file path=ppt/theme/theme1.xml><?xml version="1.0" encoding="utf-8"?>
<a:theme xmlns:a="http://schemas.openxmlformats.org/drawingml/2006/main" name="Cover and End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8DFBB"/>
      </a:accent3>
      <a:accent4>
        <a:srgbClr val="9AD3E9"/>
      </a:accent4>
      <a:accent5>
        <a:srgbClr val="576868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AD3E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</TotalTime>
  <Words>1558</Words>
  <Application>Microsoft Office PowerPoint</Application>
  <PresentationFormat>นำเสนอทางหน้าจอ (16:9)</PresentationFormat>
  <Paragraphs>161</Paragraphs>
  <Slides>10</Slides>
  <Notes>5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3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7" baseType="lpstr">
      <vt:lpstr>맑은 고딕</vt:lpstr>
      <vt:lpstr>Arial</vt:lpstr>
      <vt:lpstr>Tahoma</vt:lpstr>
      <vt:lpstr>TH SarabunPSK</vt:lpstr>
      <vt:lpstr>Cover and End Slide Master</vt:lpstr>
      <vt:lpstr>Contents Slide Master</vt:lpstr>
      <vt:lpstr>Section Break Slide Master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Chanokyada</cp:lastModifiedBy>
  <cp:revision>82</cp:revision>
  <dcterms:created xsi:type="dcterms:W3CDTF">2016-12-05T23:26:54Z</dcterms:created>
  <dcterms:modified xsi:type="dcterms:W3CDTF">2021-01-26T03:48:36Z</dcterms:modified>
</cp:coreProperties>
</file>