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D4F1-24E8-4EFD-B303-9CC939370380}" type="datetimeFigureOut">
              <a:rPr lang="th-TH" smtClean="0"/>
              <a:t>09/02/61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0746-192D-44D6-870C-F1077F9D504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เนื้อหา 5"/>
          <p:cNvSpPr>
            <a:spLocks noGrp="1"/>
          </p:cNvSpPr>
          <p:nvPr>
            <p:ph idx="1"/>
          </p:nvPr>
        </p:nvSpPr>
        <p:spPr>
          <a:xfrm>
            <a:off x="1142976" y="1357298"/>
            <a:ext cx="7543824" cy="4525963"/>
          </a:xfrm>
          <a:solidFill>
            <a:schemeClr val="bg1"/>
          </a:solidFill>
          <a:ln w="50800" cmpd="dbl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    1.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จังหวัดสกลนคร 10 ตำบล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1.1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ตำบลบ้านแพด  อำเภอคำตากล้า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1.2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ตำบลสร้างค้อ  อำเภอภูพาน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1.3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ตำบลท่าก้อน  อำเภออากาศอำนวย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1.4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ตำบลโคกศิลา  อำเภอเจริญศิลป์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1.5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ตำบลค้อเขียว  อำเภอวาริชภูมิ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1.6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ตำบลนาหัวบ่อ  อำเภอพรรณนานิคม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1.7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ตำบลเต่างอย  อำเภอเต่างอย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1.8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ตำบลเหล่าโพนค้อ  อำเภอโคกศรีสุพรรณ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1.9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ตำบลม่วงลาย  อำเภอเมืองสกลนคร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1.10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ตำบลบ้านแป้น  อำเภอโพนนาแก้ว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   2.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จังหวัดมุกดาหาร จำนวน 1 ตำบล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3. จังหวัดนครพนม  จำนวน 2 ตำบล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17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BFEF90-6ACB-4E34-A3CD-A8EA50A87E1A}" type="slidenum">
              <a:rPr lang="th-TH" altLang="th-TH" smtClean="0"/>
              <a:pPr/>
              <a:t>1</a:t>
            </a:fld>
            <a:endParaRPr lang="th-TH" altLang="th-TH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-24"/>
            <a:ext cx="9144000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alt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แนวนโยบาย</a:t>
            </a:r>
            <a:r>
              <a:rPr lang="th-TH" alt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ตาม พระราโชบาย </a:t>
            </a:r>
            <a:r>
              <a:rPr lang="en-US" alt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MOU </a:t>
            </a:r>
            <a:r>
              <a:rPr lang="th-TH" alt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และพื้นที่ที่รับผิดชอบ จังหวัดสกลนคร </a:t>
            </a:r>
            <a:endParaRPr lang="th-TH" altLang="th-TH" sz="3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alt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จังหวัด</a:t>
            </a:r>
            <a:r>
              <a:rPr lang="th-TH" alt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มุกดาหาร และจังหวัดนครพนม  จำนวน 13 ตำบล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4"/>
          <p:cNvSpPr>
            <a:spLocks noGrp="1"/>
          </p:cNvSpPr>
          <p:nvPr>
            <p:ph type="title"/>
          </p:nvPr>
        </p:nvSpPr>
        <p:spPr>
          <a:xfrm>
            <a:off x="452438" y="274638"/>
            <a:ext cx="8229600" cy="1143000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th-TH" altLang="th-TH" sz="4000" b="1" dirty="0" smtClean="0">
                <a:latin typeface="TH SarabunPSK" pitchFamily="34" charset="-34"/>
                <a:cs typeface="TH SarabunPSK" pitchFamily="34" charset="-34"/>
              </a:rPr>
              <a:t>ระยะที่ 1 จำนวน 5 พื้นที่ ได้แก่</a:t>
            </a:r>
          </a:p>
        </p:txBody>
      </p:sp>
      <p:sp>
        <p:nvSpPr>
          <p:cNvPr id="8195" name="ตัวยึดเนื้อหา 5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50800" cmpd="dbl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th-TH" alt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จังหวัดสกลนคร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dirty="0" smtClean="0">
                <a:latin typeface="TH SarabunPSK" pitchFamily="34" charset="-34"/>
                <a:cs typeface="TH SarabunPSK" pitchFamily="34" charset="-34"/>
              </a:rPr>
              <a:t>1) บ้านแป้น/น้ำพุ ต.บ้านแป้น อ.โพนนาแก้ว จ.สกลนคร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dirty="0" smtClean="0">
                <a:latin typeface="TH SarabunPSK" pitchFamily="34" charset="-34"/>
                <a:cs typeface="TH SarabunPSK" pitchFamily="34" charset="-34"/>
              </a:rPr>
              <a:t>2) บ้านนาง</a:t>
            </a:r>
            <a:r>
              <a:rPr lang="th-TH" altLang="th-TH" dirty="0" err="1" smtClean="0">
                <a:latin typeface="TH SarabunPSK" pitchFamily="34" charset="-34"/>
                <a:cs typeface="TH SarabunPSK" pitchFamily="34" charset="-34"/>
              </a:rPr>
              <a:t>อย</a:t>
            </a:r>
            <a:r>
              <a:rPr lang="th-TH" altLang="th-TH" dirty="0" smtClean="0">
                <a:latin typeface="TH SarabunPSK" pitchFamily="34" charset="-34"/>
                <a:cs typeface="TH SarabunPSK" pitchFamily="34" charset="-34"/>
              </a:rPr>
              <a:t>-โพนปลาโหล ต.เต่างอย อ.เต่างอย จ.สกลนคร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dirty="0" smtClean="0">
                <a:latin typeface="TH SarabunPSK" pitchFamily="34" charset="-34"/>
                <a:cs typeface="TH SarabunPSK" pitchFamily="34" charset="-34"/>
              </a:rPr>
              <a:t>3) บ้านตอเรือ/บ้านนาดี ต.นาหัวบ่อ อ.พรรณนานิคม จ.สกลนคร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th-TH" alt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จังหวัดนครพนม</a:t>
            </a:r>
            <a:r>
              <a:rPr lang="th-TH" altLang="th-TH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dirty="0" smtClean="0">
                <a:latin typeface="TH SarabunPSK" pitchFamily="34" charset="-34"/>
                <a:cs typeface="TH SarabunPSK" pitchFamily="34" charset="-34"/>
              </a:rPr>
              <a:t>4) บ้านหนองผักตบ ต.นาหัวบ่อ อ.โพนสวรรค์ จ.นครพนม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th-TH" alt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จังหวัดมุกดาหาร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dirty="0" smtClean="0">
                <a:latin typeface="TH SarabunPSK" pitchFamily="34" charset="-34"/>
                <a:cs typeface="TH SarabunPSK" pitchFamily="34" charset="-34"/>
              </a:rPr>
              <a:t>5) บ้านเหล่าป่าเป้ด ต.นาโสก อ.เมือง จ.มุกดาหาร</a:t>
            </a:r>
          </a:p>
        </p:txBody>
      </p:sp>
      <p:sp>
        <p:nvSpPr>
          <p:cNvPr id="8196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EBDE53-B495-4B7E-B881-5FAF637D5EDC}" type="slidenum">
              <a:rPr lang="th-TH" altLang="th-TH" smtClean="0"/>
              <a:pPr/>
              <a:t>2</a:t>
            </a:fld>
            <a:endParaRPr lang="th-TH" altLang="th-TH" smtClean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4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0080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eaLnBrk="1" hangingPunct="1"/>
            <a:r>
              <a:rPr lang="th-TH" altLang="th-TH" sz="4000" b="1" dirty="0" smtClean="0">
                <a:latin typeface="TH SarabunPSK" pitchFamily="34" charset="-34"/>
                <a:cs typeface="TH SarabunPSK" pitchFamily="34" charset="-34"/>
              </a:rPr>
              <a:t>ระยะที่ 2 จำนวน 7 พื้นที่ ได้แก่</a:t>
            </a:r>
          </a:p>
        </p:txBody>
      </p:sp>
      <p:sp>
        <p:nvSpPr>
          <p:cNvPr id="9219" name="ตัวยึดเนื้อหา 5"/>
          <p:cNvSpPr>
            <a:spLocks noGrp="1"/>
          </p:cNvSpPr>
          <p:nvPr>
            <p:ph idx="1"/>
          </p:nvPr>
        </p:nvSpPr>
        <p:spPr>
          <a:xfrm>
            <a:off x="557242" y="1689119"/>
            <a:ext cx="8229600" cy="4525963"/>
          </a:xfrm>
          <a:solidFill>
            <a:schemeClr val="bg1"/>
          </a:solidFill>
          <a:ln w="50800" cmpd="dbl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th-TH" altLang="th-TH" sz="2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จังหวัดสกลนคร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1) ต.ม่วงลาย อ.เมืองสกลนคร จ.สกลนคร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2) ต.ค้อเขียว อ.วาริชภูมิ จ.สกลนคร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3) ต.ท่าก้อน อ.อากาศอำนวย จ.สกลนคร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4) ต.เหล่าโพนค้อ อ.โคกศรีสุพรรณ จ.สกลนคร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th-TH" altLang="th-TH" sz="2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จังหวัดนครพนม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5) บ้านหนองผักตบ ต.นาหัวบ่อ อ.โพนสวรรค์ จ.นครพนม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6) บ้านท่าบ่อ ต.ท่าบ่อสงคราม อ.ศรีสงคราม จ.นครพนม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th-TH" altLang="th-TH" sz="2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จังหวัดมุกดาหาร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    7) บ้านเหล่าป่าเป้ด ต.นาโสก อ.เมือง จ.มุกดาหาร</a:t>
            </a:r>
          </a:p>
        </p:txBody>
      </p:sp>
      <p:sp>
        <p:nvSpPr>
          <p:cNvPr id="9220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831969-A9FB-4C08-8075-08B988457FD7}" type="slidenum">
              <a:rPr lang="th-TH" altLang="th-TH" smtClean="0"/>
              <a:pPr/>
              <a:t>3</a:t>
            </a:fld>
            <a:endParaRPr lang="th-TH" altLang="th-TH" smtClean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4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eaLnBrk="1" hangingPunct="1"/>
            <a:r>
              <a:rPr lang="th-TH" alt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alt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alt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alt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altLang="th-TH" sz="4000" b="1" dirty="0" smtClean="0">
                <a:latin typeface="TH SarabunPSK" pitchFamily="34" charset="-34"/>
                <a:cs typeface="TH SarabunPSK" pitchFamily="34" charset="-34"/>
              </a:rPr>
              <a:t>ระยะที่ 3 จำนวน 6 พื้นที่ ได้แก่</a:t>
            </a:r>
            <a:br>
              <a:rPr lang="th-TH" alt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alt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altLang="th-TH" sz="4000" b="1" dirty="0" smtClean="0">
                <a:latin typeface="TH SarabunPSK" pitchFamily="34" charset="-34"/>
                <a:cs typeface="TH SarabunPSK" pitchFamily="34" charset="-34"/>
              </a:rPr>
            </a:br>
            <a:endParaRPr lang="th-TH" alt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43" name="ตัวยึดเนื้อหา 5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50800" cmpd="dbl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th-TH" altLang="th-TH" sz="2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จังหวัดสกลนคร </a:t>
            </a:r>
            <a:endParaRPr lang="th-TH" altLang="th-TH" sz="2800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	1) ต.บ้านแพด อ.คำตากล้า จ.สกลนคร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	2) ต.สร้างค้อ อ.ภูพาน จ.สกลนคร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	3) ต.โคกศิลา อ.เจริญศิลป์ จ.สกลนคร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th-TH" altLang="th-TH" sz="2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จังหวัดนครพนม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altLang="th-TH" sz="2800" dirty="0" smtClean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) บ้านหนองผักตบ ต.นาหัวบ่อ อ.โพนสวรรค์ จ.นครพนม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		5) บ้านท่าบ่อ ต.ท่าบ่อสงคราม อ.ศรีสงคราม จ.นครพนม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th-TH" altLang="th-TH" sz="2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จังหวัดมุกดาหาร</a:t>
            </a:r>
          </a:p>
          <a:p>
            <a:pPr eaLnBrk="1" hangingPunct="1">
              <a:buFont typeface="Arial" pitchFamily="34" charset="0"/>
              <a:buNone/>
            </a:pPr>
            <a:r>
              <a:rPr lang="th-TH" altLang="th-TH" sz="2800" dirty="0" smtClean="0">
                <a:latin typeface="TH SarabunPSK" pitchFamily="34" charset="-34"/>
                <a:cs typeface="TH SarabunPSK" pitchFamily="34" charset="-34"/>
              </a:rPr>
              <a:t>    		6) บ้านเหล่าป่าเป้ด ต.นาโสก อ.เมือง จ.มุกดาหาร</a:t>
            </a:r>
          </a:p>
        </p:txBody>
      </p:sp>
      <p:sp>
        <p:nvSpPr>
          <p:cNvPr id="1024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3CFD4-3507-4698-B065-4C4AF95DBEC7}" type="slidenum">
              <a:rPr lang="th-TH" altLang="th-TH" smtClean="0"/>
              <a:pPr/>
              <a:t>4</a:t>
            </a:fld>
            <a:endParaRPr lang="th-TH" altLang="th-TH" smtClean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133</Words>
  <Application>Microsoft Office PowerPoint</Application>
  <PresentationFormat>นำเสนอทางหน้าจอ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ภาพนิ่ง 1</vt:lpstr>
      <vt:lpstr>ระยะที่ 1 จำนวน 5 พื้นที่ ได้แก่</vt:lpstr>
      <vt:lpstr>ระยะที่ 2 จำนวน 7 พื้นที่ ได้แก่</vt:lpstr>
      <vt:lpstr>  ระยะที่ 3 จำนวน 6 พื้นที่ ได้แก่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NIM</dc:creator>
  <cp:lastModifiedBy>NIM</cp:lastModifiedBy>
  <cp:revision>2</cp:revision>
  <dcterms:created xsi:type="dcterms:W3CDTF">2018-02-09T03:27:36Z</dcterms:created>
  <dcterms:modified xsi:type="dcterms:W3CDTF">2018-02-09T03:35:18Z</dcterms:modified>
</cp:coreProperties>
</file>