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867556" y="6492899"/>
            <a:ext cx="21336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987E-C488-41DB-AF2A-093CF08F83E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5728-C2A4-4955-B489-69A43402A93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5323" y="214290"/>
            <a:ext cx="1336744" cy="16946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sn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snru</Template>
  <TotalTime>3</TotalTime>
  <Words>0</Words>
  <Application>Microsoft Office PowerPoint</Application>
  <PresentationFormat>นำเสนอทางหน้าจอ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Template snru</vt:lpstr>
      <vt:lpstr>ภาพนิ่ง 1</vt:lpstr>
      <vt:lpstr>ภาพนิ่ง 2</vt:lpstr>
      <vt:lpstr>ภาพนิ่ง 3</vt:lpstr>
      <vt:lpstr>ภาพนิ่ง 4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NIM</dc:creator>
  <cp:lastModifiedBy>NIM</cp:lastModifiedBy>
  <cp:revision>1</cp:revision>
  <dcterms:created xsi:type="dcterms:W3CDTF">2017-07-03T02:02:28Z</dcterms:created>
  <dcterms:modified xsi:type="dcterms:W3CDTF">2017-07-03T02:05:30Z</dcterms:modified>
</cp:coreProperties>
</file>